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13B49-8DF5-4FB5-9D9D-58E93D2EC7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2D646B0-9FE7-42AF-8DDF-B0086B4C473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Chief Health Officer</a:t>
          </a:r>
        </a:p>
      </dgm:t>
    </dgm:pt>
    <dgm:pt modelId="{967158D7-AA8A-4C3E-94EC-6544B22873AC}" type="parTrans" cxnId="{8B9C8E41-5CDA-420E-A3D2-F2298170A186}">
      <dgm:prSet/>
      <dgm:spPr/>
      <dgm:t>
        <a:bodyPr/>
        <a:lstStyle/>
        <a:p>
          <a:endParaRPr lang="en-US"/>
        </a:p>
      </dgm:t>
    </dgm:pt>
    <dgm:pt modelId="{5A05EB7C-A3D0-476D-AF20-5EDA793EDDE0}" type="sibTrans" cxnId="{8B9C8E41-5CDA-420E-A3D2-F2298170A186}">
      <dgm:prSet/>
      <dgm:spPr/>
      <dgm:t>
        <a:bodyPr/>
        <a:lstStyle/>
        <a:p>
          <a:endParaRPr lang="en-US"/>
        </a:p>
      </dgm:t>
    </dgm:pt>
    <dgm:pt modelId="{83073F88-3827-4B3A-BA49-78A0321B6E2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Accreditation Manager</a:t>
          </a:r>
          <a:endParaRPr lang="en-US" dirty="0">
            <a:solidFill>
              <a:schemeClr val="tx1"/>
            </a:solidFill>
          </a:endParaRPr>
        </a:p>
      </dgm:t>
    </dgm:pt>
    <dgm:pt modelId="{F20F5232-6D75-4F5F-A72B-AAF3CA24AE93}" type="parTrans" cxnId="{D0A70661-0C4D-4291-90EA-796F4C86E72E}">
      <dgm:prSet/>
      <dgm:spPr/>
      <dgm:t>
        <a:bodyPr/>
        <a:lstStyle/>
        <a:p>
          <a:endParaRPr lang="en-US"/>
        </a:p>
      </dgm:t>
    </dgm:pt>
    <dgm:pt modelId="{F3A0200E-9858-4318-BE0A-F1FC957E1716}" type="sibTrans" cxnId="{D0A70661-0C4D-4291-90EA-796F4C86E72E}">
      <dgm:prSet/>
      <dgm:spPr/>
      <dgm:t>
        <a:bodyPr/>
        <a:lstStyle/>
        <a:p>
          <a:endParaRPr lang="en-US"/>
        </a:p>
      </dgm:t>
    </dgm:pt>
    <dgm:pt modelId="{5B7B47B2-5A85-41BB-BF7B-56E7145D68CF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External Champions</a:t>
          </a:r>
          <a:endParaRPr lang="en-US" dirty="0">
            <a:solidFill>
              <a:schemeClr val="tx1"/>
            </a:solidFill>
          </a:endParaRPr>
        </a:p>
      </dgm:t>
    </dgm:pt>
    <dgm:pt modelId="{82251E2F-AF1C-4983-9D6F-F14C8ED7DE53}" type="parTrans" cxnId="{D14A5C50-1364-4280-A772-AAA9017B179A}">
      <dgm:prSet/>
      <dgm:spPr/>
      <dgm:t>
        <a:bodyPr/>
        <a:lstStyle/>
        <a:p>
          <a:endParaRPr lang="en-US"/>
        </a:p>
      </dgm:t>
    </dgm:pt>
    <dgm:pt modelId="{4CB5A365-3B54-46F1-9EE2-28CFD58E79B1}" type="sibTrans" cxnId="{D14A5C50-1364-4280-A772-AAA9017B179A}">
      <dgm:prSet/>
      <dgm:spPr/>
      <dgm:t>
        <a:bodyPr/>
        <a:lstStyle/>
        <a:p>
          <a:endParaRPr lang="en-US"/>
        </a:p>
      </dgm:t>
    </dgm:pt>
    <dgm:pt modelId="{1FA600F9-7675-4C0C-8156-2002A2EF3E9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Internal Staff Champions/ET</a:t>
          </a:r>
          <a:endParaRPr lang="en-US" dirty="0">
            <a:solidFill>
              <a:schemeClr val="tx1"/>
            </a:solidFill>
          </a:endParaRPr>
        </a:p>
      </dgm:t>
    </dgm:pt>
    <dgm:pt modelId="{E428E25B-2CC8-447D-92A1-F92903DDF6AE}" type="parTrans" cxnId="{834BEFFC-56FF-484F-82A3-7C2CB6A9067C}">
      <dgm:prSet/>
      <dgm:spPr/>
      <dgm:t>
        <a:bodyPr/>
        <a:lstStyle/>
        <a:p>
          <a:endParaRPr lang="en-US"/>
        </a:p>
      </dgm:t>
    </dgm:pt>
    <dgm:pt modelId="{19E5A043-D0EE-497F-8745-DC74C651CA4D}" type="sibTrans" cxnId="{834BEFFC-56FF-484F-82A3-7C2CB6A9067C}">
      <dgm:prSet/>
      <dgm:spPr/>
      <dgm:t>
        <a:bodyPr/>
        <a:lstStyle/>
        <a:p>
          <a:endParaRPr lang="en-US"/>
        </a:p>
      </dgm:t>
    </dgm:pt>
    <dgm:pt modelId="{7050AF10-8945-4FB6-A093-0EA7812A2A4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Accreditation Unit</a:t>
          </a:r>
          <a:endParaRPr lang="en-US" dirty="0">
            <a:solidFill>
              <a:schemeClr val="tx1"/>
            </a:solidFill>
          </a:endParaRPr>
        </a:p>
      </dgm:t>
    </dgm:pt>
    <dgm:pt modelId="{5F11F75D-74AC-4023-9A29-63AC37CB9D2C}" type="parTrans" cxnId="{1979F33E-8DDC-4B46-A328-44B07C34C369}">
      <dgm:prSet/>
      <dgm:spPr/>
      <dgm:t>
        <a:bodyPr/>
        <a:lstStyle/>
        <a:p>
          <a:endParaRPr lang="en-US"/>
        </a:p>
      </dgm:t>
    </dgm:pt>
    <dgm:pt modelId="{4697FC5D-F2ED-47AF-8BD2-077D39E7D720}" type="sibTrans" cxnId="{1979F33E-8DDC-4B46-A328-44B07C34C369}">
      <dgm:prSet/>
      <dgm:spPr/>
      <dgm:t>
        <a:bodyPr/>
        <a:lstStyle/>
        <a:p>
          <a:endParaRPr lang="en-US"/>
        </a:p>
      </dgm:t>
    </dgm:pt>
    <dgm:pt modelId="{36919416-434A-494D-BE7E-158BAA0138F1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QI Coordinator</a:t>
          </a:r>
          <a:endParaRPr lang="en-US" dirty="0">
            <a:solidFill>
              <a:schemeClr val="tx1"/>
            </a:solidFill>
          </a:endParaRPr>
        </a:p>
      </dgm:t>
    </dgm:pt>
    <dgm:pt modelId="{9D84CE41-E37A-4D2D-893A-6421C9D2B3ED}" type="parTrans" cxnId="{77AAE2F2-E4BA-4C43-A117-CA2B1D332119}">
      <dgm:prSet/>
      <dgm:spPr/>
      <dgm:t>
        <a:bodyPr/>
        <a:lstStyle/>
        <a:p>
          <a:endParaRPr lang="en-US"/>
        </a:p>
      </dgm:t>
    </dgm:pt>
    <dgm:pt modelId="{5BDF065F-9AB5-49D9-8760-DC34635364AE}" type="sibTrans" cxnId="{77AAE2F2-E4BA-4C43-A117-CA2B1D332119}">
      <dgm:prSet/>
      <dgm:spPr/>
      <dgm:t>
        <a:bodyPr/>
        <a:lstStyle/>
        <a:p>
          <a:endParaRPr lang="en-US"/>
        </a:p>
      </dgm:t>
    </dgm:pt>
    <dgm:pt modelId="{8C3858EB-053F-4EAB-B433-054CA77AACE8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Accreditation Assistant</a:t>
          </a:r>
          <a:endParaRPr lang="en-US" dirty="0">
            <a:solidFill>
              <a:schemeClr val="tx1"/>
            </a:solidFill>
          </a:endParaRPr>
        </a:p>
      </dgm:t>
    </dgm:pt>
    <dgm:pt modelId="{A83FEE5B-0B5E-4DEA-8769-0B1AA0D2113E}" type="parTrans" cxnId="{82003C9F-28EE-4F75-A719-8938F1656202}">
      <dgm:prSet/>
      <dgm:spPr/>
      <dgm:t>
        <a:bodyPr/>
        <a:lstStyle/>
        <a:p>
          <a:endParaRPr lang="en-US"/>
        </a:p>
      </dgm:t>
    </dgm:pt>
    <dgm:pt modelId="{D8EFDBE1-795A-47EF-A158-850E5A0139A2}" type="sibTrans" cxnId="{82003C9F-28EE-4F75-A719-8938F1656202}">
      <dgm:prSet/>
      <dgm:spPr/>
      <dgm:t>
        <a:bodyPr/>
        <a:lstStyle/>
        <a:p>
          <a:endParaRPr lang="en-US"/>
        </a:p>
      </dgm:t>
    </dgm:pt>
    <dgm:pt modelId="{8DB147DB-E263-465E-B3AD-5FD0DC67203F}" type="pres">
      <dgm:prSet presAssocID="{92D13B49-8DF5-4FB5-9D9D-58E93D2EC7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AA1A4B-B5A1-429D-B57B-7D16314E7079}" type="pres">
      <dgm:prSet presAssocID="{22D646B0-9FE7-42AF-8DDF-B0086B4C473C}" presName="hierRoot1" presStyleCnt="0">
        <dgm:presLayoutVars>
          <dgm:hierBranch val="init"/>
        </dgm:presLayoutVars>
      </dgm:prSet>
      <dgm:spPr/>
    </dgm:pt>
    <dgm:pt modelId="{C01C68C4-08F8-4F3B-AE96-B59430BE8907}" type="pres">
      <dgm:prSet presAssocID="{22D646B0-9FE7-42AF-8DDF-B0086B4C473C}" presName="rootComposite1" presStyleCnt="0"/>
      <dgm:spPr/>
    </dgm:pt>
    <dgm:pt modelId="{2949D10E-4994-458E-A751-6C4BCA61B0F7}" type="pres">
      <dgm:prSet presAssocID="{22D646B0-9FE7-42AF-8DDF-B0086B4C47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F6DE8-F52C-4320-8AE5-79F6A6A94B15}" type="pres">
      <dgm:prSet presAssocID="{22D646B0-9FE7-42AF-8DDF-B0086B4C47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2ECDADB-197D-484C-93F8-AE2C236374D8}" type="pres">
      <dgm:prSet presAssocID="{22D646B0-9FE7-42AF-8DDF-B0086B4C473C}" presName="hierChild2" presStyleCnt="0"/>
      <dgm:spPr/>
    </dgm:pt>
    <dgm:pt modelId="{4381211C-227D-4D7C-AE58-BEE43F0822E1}" type="pres">
      <dgm:prSet presAssocID="{F20F5232-6D75-4F5F-A72B-AAF3CA24AE93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76D0294-E9FE-42EA-AF50-A29EFB0801A2}" type="pres">
      <dgm:prSet presAssocID="{83073F88-3827-4B3A-BA49-78A0321B6E2B}" presName="hierRoot2" presStyleCnt="0">
        <dgm:presLayoutVars>
          <dgm:hierBranch val="init"/>
        </dgm:presLayoutVars>
      </dgm:prSet>
      <dgm:spPr/>
    </dgm:pt>
    <dgm:pt modelId="{13A60338-C9F9-4C62-8907-08C1A18EE1FE}" type="pres">
      <dgm:prSet presAssocID="{83073F88-3827-4B3A-BA49-78A0321B6E2B}" presName="rootComposite" presStyleCnt="0"/>
      <dgm:spPr/>
    </dgm:pt>
    <dgm:pt modelId="{01F2CAD9-0F2A-4C4A-BB03-C0D4A36C5676}" type="pres">
      <dgm:prSet presAssocID="{83073F88-3827-4B3A-BA49-78A0321B6E2B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A9B31-DD4D-4AAE-A1CA-CC92E755BB99}" type="pres">
      <dgm:prSet presAssocID="{83073F88-3827-4B3A-BA49-78A0321B6E2B}" presName="rootConnector" presStyleLbl="node2" presStyleIdx="0" presStyleCnt="1"/>
      <dgm:spPr/>
      <dgm:t>
        <a:bodyPr/>
        <a:lstStyle/>
        <a:p>
          <a:endParaRPr lang="en-US"/>
        </a:p>
      </dgm:t>
    </dgm:pt>
    <dgm:pt modelId="{77613E23-0377-4DE1-8EFC-4B2890D33D00}" type="pres">
      <dgm:prSet presAssocID="{83073F88-3827-4B3A-BA49-78A0321B6E2B}" presName="hierChild4" presStyleCnt="0"/>
      <dgm:spPr/>
    </dgm:pt>
    <dgm:pt modelId="{EBCB8910-80CB-49CA-B92C-BF9439BAF599}" type="pres">
      <dgm:prSet presAssocID="{82251E2F-AF1C-4983-9D6F-F14C8ED7DE53}" presName="Name37" presStyleLbl="parChTrans1D3" presStyleIdx="0" presStyleCnt="3"/>
      <dgm:spPr/>
      <dgm:t>
        <a:bodyPr/>
        <a:lstStyle/>
        <a:p>
          <a:endParaRPr lang="en-US"/>
        </a:p>
      </dgm:t>
    </dgm:pt>
    <dgm:pt modelId="{15AA6B79-DC47-4B35-9D4D-4151E6F35307}" type="pres">
      <dgm:prSet presAssocID="{5B7B47B2-5A85-41BB-BF7B-56E7145D68CF}" presName="hierRoot2" presStyleCnt="0">
        <dgm:presLayoutVars>
          <dgm:hierBranch val="init"/>
        </dgm:presLayoutVars>
      </dgm:prSet>
      <dgm:spPr/>
    </dgm:pt>
    <dgm:pt modelId="{12AFC538-1F41-4F7D-B660-E88D846D065B}" type="pres">
      <dgm:prSet presAssocID="{5B7B47B2-5A85-41BB-BF7B-56E7145D68CF}" presName="rootComposite" presStyleCnt="0"/>
      <dgm:spPr/>
    </dgm:pt>
    <dgm:pt modelId="{04395404-7FB1-4A0D-A518-C50ADAA89F06}" type="pres">
      <dgm:prSet presAssocID="{5B7B47B2-5A85-41BB-BF7B-56E7145D68C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61C74-1674-459F-8AC7-9011C44A4CA6}" type="pres">
      <dgm:prSet presAssocID="{5B7B47B2-5A85-41BB-BF7B-56E7145D68CF}" presName="rootConnector" presStyleLbl="node3" presStyleIdx="0" presStyleCnt="3"/>
      <dgm:spPr/>
      <dgm:t>
        <a:bodyPr/>
        <a:lstStyle/>
        <a:p>
          <a:endParaRPr lang="en-US"/>
        </a:p>
      </dgm:t>
    </dgm:pt>
    <dgm:pt modelId="{36C96BE9-9CBA-4342-824E-2DE2FD2BC49F}" type="pres">
      <dgm:prSet presAssocID="{5B7B47B2-5A85-41BB-BF7B-56E7145D68CF}" presName="hierChild4" presStyleCnt="0"/>
      <dgm:spPr/>
    </dgm:pt>
    <dgm:pt modelId="{129C5698-75FF-40EA-B752-6FD265C8A1C2}" type="pres">
      <dgm:prSet presAssocID="{5B7B47B2-5A85-41BB-BF7B-56E7145D68CF}" presName="hierChild5" presStyleCnt="0"/>
      <dgm:spPr/>
    </dgm:pt>
    <dgm:pt modelId="{6B22C3AF-F957-41AB-BEE9-1C8586D16529}" type="pres">
      <dgm:prSet presAssocID="{E428E25B-2CC8-447D-92A1-F92903DDF6AE}" presName="Name37" presStyleLbl="parChTrans1D3" presStyleIdx="1" presStyleCnt="3"/>
      <dgm:spPr/>
      <dgm:t>
        <a:bodyPr/>
        <a:lstStyle/>
        <a:p>
          <a:endParaRPr lang="en-US"/>
        </a:p>
      </dgm:t>
    </dgm:pt>
    <dgm:pt modelId="{8D461A69-0244-4080-9B7D-2D4E001097DE}" type="pres">
      <dgm:prSet presAssocID="{1FA600F9-7675-4C0C-8156-2002A2EF3E95}" presName="hierRoot2" presStyleCnt="0">
        <dgm:presLayoutVars>
          <dgm:hierBranch val="init"/>
        </dgm:presLayoutVars>
      </dgm:prSet>
      <dgm:spPr/>
    </dgm:pt>
    <dgm:pt modelId="{A9EA0548-C6B9-4233-9CD9-30BBC8490856}" type="pres">
      <dgm:prSet presAssocID="{1FA600F9-7675-4C0C-8156-2002A2EF3E95}" presName="rootComposite" presStyleCnt="0"/>
      <dgm:spPr/>
    </dgm:pt>
    <dgm:pt modelId="{D497E265-41CF-4BC6-B61B-15AA16BE615D}" type="pres">
      <dgm:prSet presAssocID="{1FA600F9-7675-4C0C-8156-2002A2EF3E9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B7B711-1060-4DBF-8E48-3D631E73A50A}" type="pres">
      <dgm:prSet presAssocID="{1FA600F9-7675-4C0C-8156-2002A2EF3E95}" presName="rootConnector" presStyleLbl="node3" presStyleIdx="1" presStyleCnt="3"/>
      <dgm:spPr/>
      <dgm:t>
        <a:bodyPr/>
        <a:lstStyle/>
        <a:p>
          <a:endParaRPr lang="en-US"/>
        </a:p>
      </dgm:t>
    </dgm:pt>
    <dgm:pt modelId="{A2B43A59-FCB9-42FD-A8B0-AAC2497456A9}" type="pres">
      <dgm:prSet presAssocID="{1FA600F9-7675-4C0C-8156-2002A2EF3E95}" presName="hierChild4" presStyleCnt="0"/>
      <dgm:spPr/>
    </dgm:pt>
    <dgm:pt modelId="{99C25F6F-F13D-44E2-8549-8990BE8757F6}" type="pres">
      <dgm:prSet presAssocID="{1FA600F9-7675-4C0C-8156-2002A2EF3E95}" presName="hierChild5" presStyleCnt="0"/>
      <dgm:spPr/>
    </dgm:pt>
    <dgm:pt modelId="{71E09421-26E1-42B2-9611-0537028F4FE5}" type="pres">
      <dgm:prSet presAssocID="{5F11F75D-74AC-4023-9A29-63AC37CB9D2C}" presName="Name37" presStyleLbl="parChTrans1D3" presStyleIdx="2" presStyleCnt="3"/>
      <dgm:spPr/>
      <dgm:t>
        <a:bodyPr/>
        <a:lstStyle/>
        <a:p>
          <a:endParaRPr lang="en-US"/>
        </a:p>
      </dgm:t>
    </dgm:pt>
    <dgm:pt modelId="{5895966A-FA10-4812-B707-B775D995974D}" type="pres">
      <dgm:prSet presAssocID="{7050AF10-8945-4FB6-A093-0EA7812A2A42}" presName="hierRoot2" presStyleCnt="0">
        <dgm:presLayoutVars>
          <dgm:hierBranch val="init"/>
        </dgm:presLayoutVars>
      </dgm:prSet>
      <dgm:spPr/>
    </dgm:pt>
    <dgm:pt modelId="{A93BC4E6-0130-4D1A-851A-F44B439B15C4}" type="pres">
      <dgm:prSet presAssocID="{7050AF10-8945-4FB6-A093-0EA7812A2A42}" presName="rootComposite" presStyleCnt="0"/>
      <dgm:spPr/>
    </dgm:pt>
    <dgm:pt modelId="{C2408963-AA39-4902-A564-16118C0CCEE7}" type="pres">
      <dgm:prSet presAssocID="{7050AF10-8945-4FB6-A093-0EA7812A2A4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DDA051-9B0E-4F43-8DDE-6AE56AF38317}" type="pres">
      <dgm:prSet presAssocID="{7050AF10-8945-4FB6-A093-0EA7812A2A42}" presName="rootConnector" presStyleLbl="node3" presStyleIdx="2" presStyleCnt="3"/>
      <dgm:spPr/>
      <dgm:t>
        <a:bodyPr/>
        <a:lstStyle/>
        <a:p>
          <a:endParaRPr lang="en-US"/>
        </a:p>
      </dgm:t>
    </dgm:pt>
    <dgm:pt modelId="{01010A5D-C59E-4612-9F74-A9C63E1C3936}" type="pres">
      <dgm:prSet presAssocID="{7050AF10-8945-4FB6-A093-0EA7812A2A42}" presName="hierChild4" presStyleCnt="0"/>
      <dgm:spPr/>
    </dgm:pt>
    <dgm:pt modelId="{20855F8E-5404-4FFF-B3C7-86E01D2919D9}" type="pres">
      <dgm:prSet presAssocID="{9D84CE41-E37A-4D2D-893A-6421C9D2B3ED}" presName="Name37" presStyleLbl="parChTrans1D4" presStyleIdx="0" presStyleCnt="2"/>
      <dgm:spPr/>
      <dgm:t>
        <a:bodyPr/>
        <a:lstStyle/>
        <a:p>
          <a:endParaRPr lang="en-US"/>
        </a:p>
      </dgm:t>
    </dgm:pt>
    <dgm:pt modelId="{D57089D1-5638-4763-9552-497C68E894E6}" type="pres">
      <dgm:prSet presAssocID="{36919416-434A-494D-BE7E-158BAA0138F1}" presName="hierRoot2" presStyleCnt="0">
        <dgm:presLayoutVars>
          <dgm:hierBranch val="init"/>
        </dgm:presLayoutVars>
      </dgm:prSet>
      <dgm:spPr/>
    </dgm:pt>
    <dgm:pt modelId="{379B7F16-3263-4D50-8F0D-58D00DA3821F}" type="pres">
      <dgm:prSet presAssocID="{36919416-434A-494D-BE7E-158BAA0138F1}" presName="rootComposite" presStyleCnt="0"/>
      <dgm:spPr/>
    </dgm:pt>
    <dgm:pt modelId="{AE612EAF-799F-4521-8FBB-869C7FD30EDC}" type="pres">
      <dgm:prSet presAssocID="{36919416-434A-494D-BE7E-158BAA0138F1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242770-0203-4C31-824E-2CE19F8563D6}" type="pres">
      <dgm:prSet presAssocID="{36919416-434A-494D-BE7E-158BAA0138F1}" presName="rootConnector" presStyleLbl="node4" presStyleIdx="0" presStyleCnt="2"/>
      <dgm:spPr/>
      <dgm:t>
        <a:bodyPr/>
        <a:lstStyle/>
        <a:p>
          <a:endParaRPr lang="en-US"/>
        </a:p>
      </dgm:t>
    </dgm:pt>
    <dgm:pt modelId="{6B419014-BE75-44A0-9F80-58D931505AC2}" type="pres">
      <dgm:prSet presAssocID="{36919416-434A-494D-BE7E-158BAA0138F1}" presName="hierChild4" presStyleCnt="0"/>
      <dgm:spPr/>
    </dgm:pt>
    <dgm:pt modelId="{5F88A948-2A95-41AB-AB37-473E611F2604}" type="pres">
      <dgm:prSet presAssocID="{36919416-434A-494D-BE7E-158BAA0138F1}" presName="hierChild5" presStyleCnt="0"/>
      <dgm:spPr/>
    </dgm:pt>
    <dgm:pt modelId="{0AF0A161-047C-4F4A-A1FF-6BCD751C37F6}" type="pres">
      <dgm:prSet presAssocID="{A83FEE5B-0B5E-4DEA-8769-0B1AA0D2113E}" presName="Name37" presStyleLbl="parChTrans1D4" presStyleIdx="1" presStyleCnt="2"/>
      <dgm:spPr/>
      <dgm:t>
        <a:bodyPr/>
        <a:lstStyle/>
        <a:p>
          <a:endParaRPr lang="en-US"/>
        </a:p>
      </dgm:t>
    </dgm:pt>
    <dgm:pt modelId="{028BC1E4-A0C6-4281-AA90-9066619BA6F1}" type="pres">
      <dgm:prSet presAssocID="{8C3858EB-053F-4EAB-B433-054CA77AACE8}" presName="hierRoot2" presStyleCnt="0">
        <dgm:presLayoutVars>
          <dgm:hierBranch val="init"/>
        </dgm:presLayoutVars>
      </dgm:prSet>
      <dgm:spPr/>
    </dgm:pt>
    <dgm:pt modelId="{37556E49-A8A7-4B54-9652-4553056A97B3}" type="pres">
      <dgm:prSet presAssocID="{8C3858EB-053F-4EAB-B433-054CA77AACE8}" presName="rootComposite" presStyleCnt="0"/>
      <dgm:spPr/>
    </dgm:pt>
    <dgm:pt modelId="{0BF63BB0-7243-496C-8012-4AC38504785E}" type="pres">
      <dgm:prSet presAssocID="{8C3858EB-053F-4EAB-B433-054CA77AACE8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BADDB-868A-4FBA-8C9F-9A99FC01F9D8}" type="pres">
      <dgm:prSet presAssocID="{8C3858EB-053F-4EAB-B433-054CA77AACE8}" presName="rootConnector" presStyleLbl="node4" presStyleIdx="1" presStyleCnt="2"/>
      <dgm:spPr/>
      <dgm:t>
        <a:bodyPr/>
        <a:lstStyle/>
        <a:p>
          <a:endParaRPr lang="en-US"/>
        </a:p>
      </dgm:t>
    </dgm:pt>
    <dgm:pt modelId="{F208EED1-137A-4241-B942-E6ADDDB8D2A7}" type="pres">
      <dgm:prSet presAssocID="{8C3858EB-053F-4EAB-B433-054CA77AACE8}" presName="hierChild4" presStyleCnt="0"/>
      <dgm:spPr/>
    </dgm:pt>
    <dgm:pt modelId="{1AF41410-76AE-4BA6-B368-07000A201692}" type="pres">
      <dgm:prSet presAssocID="{8C3858EB-053F-4EAB-B433-054CA77AACE8}" presName="hierChild5" presStyleCnt="0"/>
      <dgm:spPr/>
    </dgm:pt>
    <dgm:pt modelId="{3280E16D-C7B0-49EC-8AA5-ADF42065A36F}" type="pres">
      <dgm:prSet presAssocID="{7050AF10-8945-4FB6-A093-0EA7812A2A42}" presName="hierChild5" presStyleCnt="0"/>
      <dgm:spPr/>
    </dgm:pt>
    <dgm:pt modelId="{E86EB472-778D-4D0C-9A5D-05E02C1480BF}" type="pres">
      <dgm:prSet presAssocID="{83073F88-3827-4B3A-BA49-78A0321B6E2B}" presName="hierChild5" presStyleCnt="0"/>
      <dgm:spPr/>
    </dgm:pt>
    <dgm:pt modelId="{447BA6A8-9652-40A5-A1A3-3D535C4C691A}" type="pres">
      <dgm:prSet presAssocID="{22D646B0-9FE7-42AF-8DDF-B0086B4C473C}" presName="hierChild3" presStyleCnt="0"/>
      <dgm:spPr/>
    </dgm:pt>
  </dgm:ptLst>
  <dgm:cxnLst>
    <dgm:cxn modelId="{DA26C30D-8BDC-420B-8D30-F67ECE56F6FF}" type="presOf" srcId="{22D646B0-9FE7-42AF-8DDF-B0086B4C473C}" destId="{2949D10E-4994-458E-A751-6C4BCA61B0F7}" srcOrd="0" destOrd="0" presId="urn:microsoft.com/office/officeart/2005/8/layout/orgChart1"/>
    <dgm:cxn modelId="{CB76BFE8-8FEC-45CD-8FC1-C9098A488FCF}" type="presOf" srcId="{83073F88-3827-4B3A-BA49-78A0321B6E2B}" destId="{01F2CAD9-0F2A-4C4A-BB03-C0D4A36C5676}" srcOrd="0" destOrd="0" presId="urn:microsoft.com/office/officeart/2005/8/layout/orgChart1"/>
    <dgm:cxn modelId="{FC92B019-4D81-470D-A227-10B6668DB2AC}" type="presOf" srcId="{E428E25B-2CC8-447D-92A1-F92903DDF6AE}" destId="{6B22C3AF-F957-41AB-BEE9-1C8586D16529}" srcOrd="0" destOrd="0" presId="urn:microsoft.com/office/officeart/2005/8/layout/orgChart1"/>
    <dgm:cxn modelId="{77AAE2F2-E4BA-4C43-A117-CA2B1D332119}" srcId="{7050AF10-8945-4FB6-A093-0EA7812A2A42}" destId="{36919416-434A-494D-BE7E-158BAA0138F1}" srcOrd="0" destOrd="0" parTransId="{9D84CE41-E37A-4D2D-893A-6421C9D2B3ED}" sibTransId="{5BDF065F-9AB5-49D9-8760-DC34635364AE}"/>
    <dgm:cxn modelId="{834BEFFC-56FF-484F-82A3-7C2CB6A9067C}" srcId="{83073F88-3827-4B3A-BA49-78A0321B6E2B}" destId="{1FA600F9-7675-4C0C-8156-2002A2EF3E95}" srcOrd="1" destOrd="0" parTransId="{E428E25B-2CC8-447D-92A1-F92903DDF6AE}" sibTransId="{19E5A043-D0EE-497F-8745-DC74C651CA4D}"/>
    <dgm:cxn modelId="{8B9C8E41-5CDA-420E-A3D2-F2298170A186}" srcId="{92D13B49-8DF5-4FB5-9D9D-58E93D2EC73C}" destId="{22D646B0-9FE7-42AF-8DDF-B0086B4C473C}" srcOrd="0" destOrd="0" parTransId="{967158D7-AA8A-4C3E-94EC-6544B22873AC}" sibTransId="{5A05EB7C-A3D0-476D-AF20-5EDA793EDDE0}"/>
    <dgm:cxn modelId="{CCC9B6F6-6E01-42F8-8C21-962B9EA2977C}" type="presOf" srcId="{F20F5232-6D75-4F5F-A72B-AAF3CA24AE93}" destId="{4381211C-227D-4D7C-AE58-BEE43F0822E1}" srcOrd="0" destOrd="0" presId="urn:microsoft.com/office/officeart/2005/8/layout/orgChart1"/>
    <dgm:cxn modelId="{D14A5C50-1364-4280-A772-AAA9017B179A}" srcId="{83073F88-3827-4B3A-BA49-78A0321B6E2B}" destId="{5B7B47B2-5A85-41BB-BF7B-56E7145D68CF}" srcOrd="0" destOrd="0" parTransId="{82251E2F-AF1C-4983-9D6F-F14C8ED7DE53}" sibTransId="{4CB5A365-3B54-46F1-9EE2-28CFD58E79B1}"/>
    <dgm:cxn modelId="{F9BE21B0-53CA-4BE2-BDFB-E46DBB1A5902}" type="presOf" srcId="{83073F88-3827-4B3A-BA49-78A0321B6E2B}" destId="{43EA9B31-DD4D-4AAE-A1CA-CC92E755BB99}" srcOrd="1" destOrd="0" presId="urn:microsoft.com/office/officeart/2005/8/layout/orgChart1"/>
    <dgm:cxn modelId="{05CD98E7-6E08-457E-BA42-8A8152D89B64}" type="presOf" srcId="{8C3858EB-053F-4EAB-B433-054CA77AACE8}" destId="{0BF63BB0-7243-496C-8012-4AC38504785E}" srcOrd="0" destOrd="0" presId="urn:microsoft.com/office/officeart/2005/8/layout/orgChart1"/>
    <dgm:cxn modelId="{5DE453EF-E4E5-47B8-A210-E43D09079ED5}" type="presOf" srcId="{7050AF10-8945-4FB6-A093-0EA7812A2A42}" destId="{DEDDA051-9B0E-4F43-8DDE-6AE56AF38317}" srcOrd="1" destOrd="0" presId="urn:microsoft.com/office/officeart/2005/8/layout/orgChart1"/>
    <dgm:cxn modelId="{82003C9F-28EE-4F75-A719-8938F1656202}" srcId="{7050AF10-8945-4FB6-A093-0EA7812A2A42}" destId="{8C3858EB-053F-4EAB-B433-054CA77AACE8}" srcOrd="1" destOrd="0" parTransId="{A83FEE5B-0B5E-4DEA-8769-0B1AA0D2113E}" sibTransId="{D8EFDBE1-795A-47EF-A158-850E5A0139A2}"/>
    <dgm:cxn modelId="{7FF586FD-BCFA-44B6-8A15-711185D17B0C}" type="presOf" srcId="{5B7B47B2-5A85-41BB-BF7B-56E7145D68CF}" destId="{04395404-7FB1-4A0D-A518-C50ADAA89F06}" srcOrd="0" destOrd="0" presId="urn:microsoft.com/office/officeart/2005/8/layout/orgChart1"/>
    <dgm:cxn modelId="{C33DC45C-6051-47AD-9F57-3B663270E870}" type="presOf" srcId="{A83FEE5B-0B5E-4DEA-8769-0B1AA0D2113E}" destId="{0AF0A161-047C-4F4A-A1FF-6BCD751C37F6}" srcOrd="0" destOrd="0" presId="urn:microsoft.com/office/officeart/2005/8/layout/orgChart1"/>
    <dgm:cxn modelId="{784C9587-CD5E-4C1A-8FF4-CC16FB791E4E}" type="presOf" srcId="{92D13B49-8DF5-4FB5-9D9D-58E93D2EC73C}" destId="{8DB147DB-E263-465E-B3AD-5FD0DC67203F}" srcOrd="0" destOrd="0" presId="urn:microsoft.com/office/officeart/2005/8/layout/orgChart1"/>
    <dgm:cxn modelId="{774FD975-DDCE-46AC-8535-0C09C27606FC}" type="presOf" srcId="{82251E2F-AF1C-4983-9D6F-F14C8ED7DE53}" destId="{EBCB8910-80CB-49CA-B92C-BF9439BAF599}" srcOrd="0" destOrd="0" presId="urn:microsoft.com/office/officeart/2005/8/layout/orgChart1"/>
    <dgm:cxn modelId="{86C6BAE5-D071-40A3-ADFA-4C5D6F89BB74}" type="presOf" srcId="{36919416-434A-494D-BE7E-158BAA0138F1}" destId="{5B242770-0203-4C31-824E-2CE19F8563D6}" srcOrd="1" destOrd="0" presId="urn:microsoft.com/office/officeart/2005/8/layout/orgChart1"/>
    <dgm:cxn modelId="{1979F33E-8DDC-4B46-A328-44B07C34C369}" srcId="{83073F88-3827-4B3A-BA49-78A0321B6E2B}" destId="{7050AF10-8945-4FB6-A093-0EA7812A2A42}" srcOrd="2" destOrd="0" parTransId="{5F11F75D-74AC-4023-9A29-63AC37CB9D2C}" sibTransId="{4697FC5D-F2ED-47AF-8BD2-077D39E7D720}"/>
    <dgm:cxn modelId="{B877B9F6-39A1-40A8-AD73-00910CB3A0D0}" type="presOf" srcId="{9D84CE41-E37A-4D2D-893A-6421C9D2B3ED}" destId="{20855F8E-5404-4FFF-B3C7-86E01D2919D9}" srcOrd="0" destOrd="0" presId="urn:microsoft.com/office/officeart/2005/8/layout/orgChart1"/>
    <dgm:cxn modelId="{C735263A-814D-480C-BDD5-4DB1FAAA7B29}" type="presOf" srcId="{5F11F75D-74AC-4023-9A29-63AC37CB9D2C}" destId="{71E09421-26E1-42B2-9611-0537028F4FE5}" srcOrd="0" destOrd="0" presId="urn:microsoft.com/office/officeart/2005/8/layout/orgChart1"/>
    <dgm:cxn modelId="{10D63867-6506-4910-8DB2-222965E6E680}" type="presOf" srcId="{8C3858EB-053F-4EAB-B433-054CA77AACE8}" destId="{9EFBADDB-868A-4FBA-8C9F-9A99FC01F9D8}" srcOrd="1" destOrd="0" presId="urn:microsoft.com/office/officeart/2005/8/layout/orgChart1"/>
    <dgm:cxn modelId="{B33A12AE-DA66-4DE6-80F7-0F6D3B9A066D}" type="presOf" srcId="{1FA600F9-7675-4C0C-8156-2002A2EF3E95}" destId="{30B7B711-1060-4DBF-8E48-3D631E73A50A}" srcOrd="1" destOrd="0" presId="urn:microsoft.com/office/officeart/2005/8/layout/orgChart1"/>
    <dgm:cxn modelId="{ED8874C7-B30F-42A5-954C-92841DEC50B1}" type="presOf" srcId="{22D646B0-9FE7-42AF-8DDF-B0086B4C473C}" destId="{9A2F6DE8-F52C-4320-8AE5-79F6A6A94B15}" srcOrd="1" destOrd="0" presId="urn:microsoft.com/office/officeart/2005/8/layout/orgChart1"/>
    <dgm:cxn modelId="{3927F8A9-A445-4E11-A702-39D6603C93D9}" type="presOf" srcId="{5B7B47B2-5A85-41BB-BF7B-56E7145D68CF}" destId="{CBC61C74-1674-459F-8AC7-9011C44A4CA6}" srcOrd="1" destOrd="0" presId="urn:microsoft.com/office/officeart/2005/8/layout/orgChart1"/>
    <dgm:cxn modelId="{D0A70661-0C4D-4291-90EA-796F4C86E72E}" srcId="{22D646B0-9FE7-42AF-8DDF-B0086B4C473C}" destId="{83073F88-3827-4B3A-BA49-78A0321B6E2B}" srcOrd="0" destOrd="0" parTransId="{F20F5232-6D75-4F5F-A72B-AAF3CA24AE93}" sibTransId="{F3A0200E-9858-4318-BE0A-F1FC957E1716}"/>
    <dgm:cxn modelId="{4866C24B-EE71-46AF-8DAF-980ED8FFF6BD}" type="presOf" srcId="{36919416-434A-494D-BE7E-158BAA0138F1}" destId="{AE612EAF-799F-4521-8FBB-869C7FD30EDC}" srcOrd="0" destOrd="0" presId="urn:microsoft.com/office/officeart/2005/8/layout/orgChart1"/>
    <dgm:cxn modelId="{21FE759C-0E40-4402-817A-1060E4E88438}" type="presOf" srcId="{1FA600F9-7675-4C0C-8156-2002A2EF3E95}" destId="{D497E265-41CF-4BC6-B61B-15AA16BE615D}" srcOrd="0" destOrd="0" presId="urn:microsoft.com/office/officeart/2005/8/layout/orgChart1"/>
    <dgm:cxn modelId="{12EB348D-FA9C-4793-BD72-14EFF6132FB1}" type="presOf" srcId="{7050AF10-8945-4FB6-A093-0EA7812A2A42}" destId="{C2408963-AA39-4902-A564-16118C0CCEE7}" srcOrd="0" destOrd="0" presId="urn:microsoft.com/office/officeart/2005/8/layout/orgChart1"/>
    <dgm:cxn modelId="{2DDEF957-386C-4D66-9D80-5B8C5000CEFA}" type="presParOf" srcId="{8DB147DB-E263-465E-B3AD-5FD0DC67203F}" destId="{3EAA1A4B-B5A1-429D-B57B-7D16314E7079}" srcOrd="0" destOrd="0" presId="urn:microsoft.com/office/officeart/2005/8/layout/orgChart1"/>
    <dgm:cxn modelId="{9E7E42F6-5D46-4860-A9E8-85A5AC1B7F5B}" type="presParOf" srcId="{3EAA1A4B-B5A1-429D-B57B-7D16314E7079}" destId="{C01C68C4-08F8-4F3B-AE96-B59430BE8907}" srcOrd="0" destOrd="0" presId="urn:microsoft.com/office/officeart/2005/8/layout/orgChart1"/>
    <dgm:cxn modelId="{28764F50-FC5B-45A1-AD9A-ECA70960E715}" type="presParOf" srcId="{C01C68C4-08F8-4F3B-AE96-B59430BE8907}" destId="{2949D10E-4994-458E-A751-6C4BCA61B0F7}" srcOrd="0" destOrd="0" presId="urn:microsoft.com/office/officeart/2005/8/layout/orgChart1"/>
    <dgm:cxn modelId="{37AD6E75-3C3E-4FF9-8F1F-28E730A3742F}" type="presParOf" srcId="{C01C68C4-08F8-4F3B-AE96-B59430BE8907}" destId="{9A2F6DE8-F52C-4320-8AE5-79F6A6A94B15}" srcOrd="1" destOrd="0" presId="urn:microsoft.com/office/officeart/2005/8/layout/orgChart1"/>
    <dgm:cxn modelId="{02204D74-D93D-4196-8007-27564982AE78}" type="presParOf" srcId="{3EAA1A4B-B5A1-429D-B57B-7D16314E7079}" destId="{F2ECDADB-197D-484C-93F8-AE2C236374D8}" srcOrd="1" destOrd="0" presId="urn:microsoft.com/office/officeart/2005/8/layout/orgChart1"/>
    <dgm:cxn modelId="{85FC9713-8759-481E-B7C4-4464220754D5}" type="presParOf" srcId="{F2ECDADB-197D-484C-93F8-AE2C236374D8}" destId="{4381211C-227D-4D7C-AE58-BEE43F0822E1}" srcOrd="0" destOrd="0" presId="urn:microsoft.com/office/officeart/2005/8/layout/orgChart1"/>
    <dgm:cxn modelId="{C53E8B39-7B09-40A9-8131-8EA75A42D14B}" type="presParOf" srcId="{F2ECDADB-197D-484C-93F8-AE2C236374D8}" destId="{276D0294-E9FE-42EA-AF50-A29EFB0801A2}" srcOrd="1" destOrd="0" presId="urn:microsoft.com/office/officeart/2005/8/layout/orgChart1"/>
    <dgm:cxn modelId="{8633D21A-0737-4D55-AB6A-0F8C3D7EEFCB}" type="presParOf" srcId="{276D0294-E9FE-42EA-AF50-A29EFB0801A2}" destId="{13A60338-C9F9-4C62-8907-08C1A18EE1FE}" srcOrd="0" destOrd="0" presId="urn:microsoft.com/office/officeart/2005/8/layout/orgChart1"/>
    <dgm:cxn modelId="{9E6315E5-FB3B-4B4E-926C-D16B8101DABE}" type="presParOf" srcId="{13A60338-C9F9-4C62-8907-08C1A18EE1FE}" destId="{01F2CAD9-0F2A-4C4A-BB03-C0D4A36C5676}" srcOrd="0" destOrd="0" presId="urn:microsoft.com/office/officeart/2005/8/layout/orgChart1"/>
    <dgm:cxn modelId="{4BE60B39-A947-4ECF-89EB-BAD48229CF89}" type="presParOf" srcId="{13A60338-C9F9-4C62-8907-08C1A18EE1FE}" destId="{43EA9B31-DD4D-4AAE-A1CA-CC92E755BB99}" srcOrd="1" destOrd="0" presId="urn:microsoft.com/office/officeart/2005/8/layout/orgChart1"/>
    <dgm:cxn modelId="{2D230F62-7A8F-4A7C-8AE8-997F79B37047}" type="presParOf" srcId="{276D0294-E9FE-42EA-AF50-A29EFB0801A2}" destId="{77613E23-0377-4DE1-8EFC-4B2890D33D00}" srcOrd="1" destOrd="0" presId="urn:microsoft.com/office/officeart/2005/8/layout/orgChart1"/>
    <dgm:cxn modelId="{B4B9149A-4A7F-4DFF-818C-C8294683DF5F}" type="presParOf" srcId="{77613E23-0377-4DE1-8EFC-4B2890D33D00}" destId="{EBCB8910-80CB-49CA-B92C-BF9439BAF599}" srcOrd="0" destOrd="0" presId="urn:microsoft.com/office/officeart/2005/8/layout/orgChart1"/>
    <dgm:cxn modelId="{D3AF7F1F-1819-4D28-929A-88D93FAD52B7}" type="presParOf" srcId="{77613E23-0377-4DE1-8EFC-4B2890D33D00}" destId="{15AA6B79-DC47-4B35-9D4D-4151E6F35307}" srcOrd="1" destOrd="0" presId="urn:microsoft.com/office/officeart/2005/8/layout/orgChart1"/>
    <dgm:cxn modelId="{3CAE0CEF-47AB-4CB1-8B8A-E51196820746}" type="presParOf" srcId="{15AA6B79-DC47-4B35-9D4D-4151E6F35307}" destId="{12AFC538-1F41-4F7D-B660-E88D846D065B}" srcOrd="0" destOrd="0" presId="urn:microsoft.com/office/officeart/2005/8/layout/orgChart1"/>
    <dgm:cxn modelId="{36CE7D25-1911-4E2E-BFFE-AA43D2473C14}" type="presParOf" srcId="{12AFC538-1F41-4F7D-B660-E88D846D065B}" destId="{04395404-7FB1-4A0D-A518-C50ADAA89F06}" srcOrd="0" destOrd="0" presId="urn:microsoft.com/office/officeart/2005/8/layout/orgChart1"/>
    <dgm:cxn modelId="{D43FF4FB-9981-478C-8C95-8BB692C5FAF0}" type="presParOf" srcId="{12AFC538-1F41-4F7D-B660-E88D846D065B}" destId="{CBC61C74-1674-459F-8AC7-9011C44A4CA6}" srcOrd="1" destOrd="0" presId="urn:microsoft.com/office/officeart/2005/8/layout/orgChart1"/>
    <dgm:cxn modelId="{DC03E6AA-FFF7-484E-AE45-4F2EFDAB47E4}" type="presParOf" srcId="{15AA6B79-DC47-4B35-9D4D-4151E6F35307}" destId="{36C96BE9-9CBA-4342-824E-2DE2FD2BC49F}" srcOrd="1" destOrd="0" presId="urn:microsoft.com/office/officeart/2005/8/layout/orgChart1"/>
    <dgm:cxn modelId="{9A84B3F4-A839-4E72-B825-23430BCDDAF6}" type="presParOf" srcId="{15AA6B79-DC47-4B35-9D4D-4151E6F35307}" destId="{129C5698-75FF-40EA-B752-6FD265C8A1C2}" srcOrd="2" destOrd="0" presId="urn:microsoft.com/office/officeart/2005/8/layout/orgChart1"/>
    <dgm:cxn modelId="{FC823922-286B-43B4-A59D-4249E426753D}" type="presParOf" srcId="{77613E23-0377-4DE1-8EFC-4B2890D33D00}" destId="{6B22C3AF-F957-41AB-BEE9-1C8586D16529}" srcOrd="2" destOrd="0" presId="urn:microsoft.com/office/officeart/2005/8/layout/orgChart1"/>
    <dgm:cxn modelId="{275A8F2A-4F8F-4E9F-B717-BE88A9BE9D7E}" type="presParOf" srcId="{77613E23-0377-4DE1-8EFC-4B2890D33D00}" destId="{8D461A69-0244-4080-9B7D-2D4E001097DE}" srcOrd="3" destOrd="0" presId="urn:microsoft.com/office/officeart/2005/8/layout/orgChart1"/>
    <dgm:cxn modelId="{4C64B068-E443-4986-B7DC-BF62E1A5AE46}" type="presParOf" srcId="{8D461A69-0244-4080-9B7D-2D4E001097DE}" destId="{A9EA0548-C6B9-4233-9CD9-30BBC8490856}" srcOrd="0" destOrd="0" presId="urn:microsoft.com/office/officeart/2005/8/layout/orgChart1"/>
    <dgm:cxn modelId="{77B229C9-24AD-4F1C-A29D-59C8961247CC}" type="presParOf" srcId="{A9EA0548-C6B9-4233-9CD9-30BBC8490856}" destId="{D497E265-41CF-4BC6-B61B-15AA16BE615D}" srcOrd="0" destOrd="0" presId="urn:microsoft.com/office/officeart/2005/8/layout/orgChart1"/>
    <dgm:cxn modelId="{967EB1CA-66CF-4075-AE59-AF323BA7515D}" type="presParOf" srcId="{A9EA0548-C6B9-4233-9CD9-30BBC8490856}" destId="{30B7B711-1060-4DBF-8E48-3D631E73A50A}" srcOrd="1" destOrd="0" presId="urn:microsoft.com/office/officeart/2005/8/layout/orgChart1"/>
    <dgm:cxn modelId="{AF292C96-4EA8-4EE6-BE29-6C4DC2928C35}" type="presParOf" srcId="{8D461A69-0244-4080-9B7D-2D4E001097DE}" destId="{A2B43A59-FCB9-42FD-A8B0-AAC2497456A9}" srcOrd="1" destOrd="0" presId="urn:microsoft.com/office/officeart/2005/8/layout/orgChart1"/>
    <dgm:cxn modelId="{CDF9CD0B-C192-4D4F-AA28-C8EC9D6BCC89}" type="presParOf" srcId="{8D461A69-0244-4080-9B7D-2D4E001097DE}" destId="{99C25F6F-F13D-44E2-8549-8990BE8757F6}" srcOrd="2" destOrd="0" presId="urn:microsoft.com/office/officeart/2005/8/layout/orgChart1"/>
    <dgm:cxn modelId="{DF736319-9B3C-43CD-8858-D54915C54A22}" type="presParOf" srcId="{77613E23-0377-4DE1-8EFC-4B2890D33D00}" destId="{71E09421-26E1-42B2-9611-0537028F4FE5}" srcOrd="4" destOrd="0" presId="urn:microsoft.com/office/officeart/2005/8/layout/orgChart1"/>
    <dgm:cxn modelId="{F214ACCE-EAC6-45DB-A73A-0D597D6FEC0C}" type="presParOf" srcId="{77613E23-0377-4DE1-8EFC-4B2890D33D00}" destId="{5895966A-FA10-4812-B707-B775D995974D}" srcOrd="5" destOrd="0" presId="urn:microsoft.com/office/officeart/2005/8/layout/orgChart1"/>
    <dgm:cxn modelId="{664E21B1-0939-40DD-BD0A-B3A190773D71}" type="presParOf" srcId="{5895966A-FA10-4812-B707-B775D995974D}" destId="{A93BC4E6-0130-4D1A-851A-F44B439B15C4}" srcOrd="0" destOrd="0" presId="urn:microsoft.com/office/officeart/2005/8/layout/orgChart1"/>
    <dgm:cxn modelId="{867279D8-69F0-427F-8FE8-A7CD964C36E7}" type="presParOf" srcId="{A93BC4E6-0130-4D1A-851A-F44B439B15C4}" destId="{C2408963-AA39-4902-A564-16118C0CCEE7}" srcOrd="0" destOrd="0" presId="urn:microsoft.com/office/officeart/2005/8/layout/orgChart1"/>
    <dgm:cxn modelId="{98A29CB1-197C-4347-A047-3CB0362F4D6B}" type="presParOf" srcId="{A93BC4E6-0130-4D1A-851A-F44B439B15C4}" destId="{DEDDA051-9B0E-4F43-8DDE-6AE56AF38317}" srcOrd="1" destOrd="0" presId="urn:microsoft.com/office/officeart/2005/8/layout/orgChart1"/>
    <dgm:cxn modelId="{00F05C80-A800-474E-8453-99D7C621E0A7}" type="presParOf" srcId="{5895966A-FA10-4812-B707-B775D995974D}" destId="{01010A5D-C59E-4612-9F74-A9C63E1C3936}" srcOrd="1" destOrd="0" presId="urn:microsoft.com/office/officeart/2005/8/layout/orgChart1"/>
    <dgm:cxn modelId="{61B6CF34-D456-4299-BD5C-D2C0E1FC6053}" type="presParOf" srcId="{01010A5D-C59E-4612-9F74-A9C63E1C3936}" destId="{20855F8E-5404-4FFF-B3C7-86E01D2919D9}" srcOrd="0" destOrd="0" presId="urn:microsoft.com/office/officeart/2005/8/layout/orgChart1"/>
    <dgm:cxn modelId="{28050026-9137-4CE8-A536-707077D77A97}" type="presParOf" srcId="{01010A5D-C59E-4612-9F74-A9C63E1C3936}" destId="{D57089D1-5638-4763-9552-497C68E894E6}" srcOrd="1" destOrd="0" presId="urn:microsoft.com/office/officeart/2005/8/layout/orgChart1"/>
    <dgm:cxn modelId="{FF1D30EB-7A20-4FCD-8A80-86404DBCB634}" type="presParOf" srcId="{D57089D1-5638-4763-9552-497C68E894E6}" destId="{379B7F16-3263-4D50-8F0D-58D00DA3821F}" srcOrd="0" destOrd="0" presId="urn:microsoft.com/office/officeart/2005/8/layout/orgChart1"/>
    <dgm:cxn modelId="{0A6CB48E-FF3B-47DA-9D5C-074DC0D941EF}" type="presParOf" srcId="{379B7F16-3263-4D50-8F0D-58D00DA3821F}" destId="{AE612EAF-799F-4521-8FBB-869C7FD30EDC}" srcOrd="0" destOrd="0" presId="urn:microsoft.com/office/officeart/2005/8/layout/orgChart1"/>
    <dgm:cxn modelId="{5B2EBED7-331C-43B6-978F-445C241247FD}" type="presParOf" srcId="{379B7F16-3263-4D50-8F0D-58D00DA3821F}" destId="{5B242770-0203-4C31-824E-2CE19F8563D6}" srcOrd="1" destOrd="0" presId="urn:microsoft.com/office/officeart/2005/8/layout/orgChart1"/>
    <dgm:cxn modelId="{C98B33B0-4179-426E-954E-0C5A0B6E760E}" type="presParOf" srcId="{D57089D1-5638-4763-9552-497C68E894E6}" destId="{6B419014-BE75-44A0-9F80-58D931505AC2}" srcOrd="1" destOrd="0" presId="urn:microsoft.com/office/officeart/2005/8/layout/orgChart1"/>
    <dgm:cxn modelId="{E70E283C-96CF-42E5-88DC-716D922D951C}" type="presParOf" srcId="{D57089D1-5638-4763-9552-497C68E894E6}" destId="{5F88A948-2A95-41AB-AB37-473E611F2604}" srcOrd="2" destOrd="0" presId="urn:microsoft.com/office/officeart/2005/8/layout/orgChart1"/>
    <dgm:cxn modelId="{430B6E26-7239-4A81-A1EC-B9269025CF99}" type="presParOf" srcId="{01010A5D-C59E-4612-9F74-A9C63E1C3936}" destId="{0AF0A161-047C-4F4A-A1FF-6BCD751C37F6}" srcOrd="2" destOrd="0" presId="urn:microsoft.com/office/officeart/2005/8/layout/orgChart1"/>
    <dgm:cxn modelId="{8011DCCB-491C-49F8-8C07-3238407D21DF}" type="presParOf" srcId="{01010A5D-C59E-4612-9F74-A9C63E1C3936}" destId="{028BC1E4-A0C6-4281-AA90-9066619BA6F1}" srcOrd="3" destOrd="0" presId="urn:microsoft.com/office/officeart/2005/8/layout/orgChart1"/>
    <dgm:cxn modelId="{5D5DE51B-2D4A-4B43-8E2B-C0F85FE73E41}" type="presParOf" srcId="{028BC1E4-A0C6-4281-AA90-9066619BA6F1}" destId="{37556E49-A8A7-4B54-9652-4553056A97B3}" srcOrd="0" destOrd="0" presId="urn:microsoft.com/office/officeart/2005/8/layout/orgChart1"/>
    <dgm:cxn modelId="{2D49CDD0-13A7-436B-8772-95C86A454813}" type="presParOf" srcId="{37556E49-A8A7-4B54-9652-4553056A97B3}" destId="{0BF63BB0-7243-496C-8012-4AC38504785E}" srcOrd="0" destOrd="0" presId="urn:microsoft.com/office/officeart/2005/8/layout/orgChart1"/>
    <dgm:cxn modelId="{B4B0BA55-3DD5-4C4D-B52A-2D0D3D1AFE73}" type="presParOf" srcId="{37556E49-A8A7-4B54-9652-4553056A97B3}" destId="{9EFBADDB-868A-4FBA-8C9F-9A99FC01F9D8}" srcOrd="1" destOrd="0" presId="urn:microsoft.com/office/officeart/2005/8/layout/orgChart1"/>
    <dgm:cxn modelId="{AAE7F3C7-6415-4F6E-B9F2-C30B65061D46}" type="presParOf" srcId="{028BC1E4-A0C6-4281-AA90-9066619BA6F1}" destId="{F208EED1-137A-4241-B942-E6ADDDB8D2A7}" srcOrd="1" destOrd="0" presId="urn:microsoft.com/office/officeart/2005/8/layout/orgChart1"/>
    <dgm:cxn modelId="{F0EE100E-C644-4D4B-AD98-372ABA590299}" type="presParOf" srcId="{028BC1E4-A0C6-4281-AA90-9066619BA6F1}" destId="{1AF41410-76AE-4BA6-B368-07000A201692}" srcOrd="2" destOrd="0" presId="urn:microsoft.com/office/officeart/2005/8/layout/orgChart1"/>
    <dgm:cxn modelId="{0DF78D0F-7760-4FE8-87F7-60B6BAAE1690}" type="presParOf" srcId="{5895966A-FA10-4812-B707-B775D995974D}" destId="{3280E16D-C7B0-49EC-8AA5-ADF42065A36F}" srcOrd="2" destOrd="0" presId="urn:microsoft.com/office/officeart/2005/8/layout/orgChart1"/>
    <dgm:cxn modelId="{33B42F7B-4F7A-464F-8F11-E6AA17D36A4F}" type="presParOf" srcId="{276D0294-E9FE-42EA-AF50-A29EFB0801A2}" destId="{E86EB472-778D-4D0C-9A5D-05E02C1480BF}" srcOrd="2" destOrd="0" presId="urn:microsoft.com/office/officeart/2005/8/layout/orgChart1"/>
    <dgm:cxn modelId="{9E3DF6F6-69F7-4295-9533-CCAFD3DAEDCB}" type="presParOf" srcId="{3EAA1A4B-B5A1-429D-B57B-7D16314E7079}" destId="{447BA6A8-9652-40A5-A1A3-3D535C4C69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D13B49-8DF5-4FB5-9D9D-58E93D2EC7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2D646B0-9FE7-42AF-8DDF-B0086B4C473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Chief Health Officer</a:t>
          </a:r>
        </a:p>
      </dgm:t>
    </dgm:pt>
    <dgm:pt modelId="{967158D7-AA8A-4C3E-94EC-6544B22873AC}" type="parTrans" cxnId="{8B9C8E41-5CDA-420E-A3D2-F2298170A186}">
      <dgm:prSet/>
      <dgm:spPr/>
      <dgm:t>
        <a:bodyPr/>
        <a:lstStyle/>
        <a:p>
          <a:endParaRPr lang="en-US"/>
        </a:p>
      </dgm:t>
    </dgm:pt>
    <dgm:pt modelId="{5A05EB7C-A3D0-476D-AF20-5EDA793EDDE0}" type="sibTrans" cxnId="{8B9C8E41-5CDA-420E-A3D2-F2298170A186}">
      <dgm:prSet/>
      <dgm:spPr/>
      <dgm:t>
        <a:bodyPr/>
        <a:lstStyle/>
        <a:p>
          <a:endParaRPr lang="en-US"/>
        </a:p>
      </dgm:t>
    </dgm:pt>
    <dgm:pt modelId="{83073F88-3827-4B3A-BA49-78A0321B6E2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Accreditation Manager</a:t>
          </a:r>
          <a:endParaRPr lang="en-US" dirty="0">
            <a:solidFill>
              <a:schemeClr val="tx1"/>
            </a:solidFill>
          </a:endParaRPr>
        </a:p>
      </dgm:t>
    </dgm:pt>
    <dgm:pt modelId="{F20F5232-6D75-4F5F-A72B-AAF3CA24AE93}" type="parTrans" cxnId="{D0A70661-0C4D-4291-90EA-796F4C86E72E}">
      <dgm:prSet/>
      <dgm:spPr/>
      <dgm:t>
        <a:bodyPr/>
        <a:lstStyle/>
        <a:p>
          <a:endParaRPr lang="en-US"/>
        </a:p>
      </dgm:t>
    </dgm:pt>
    <dgm:pt modelId="{F3A0200E-9858-4318-BE0A-F1FC957E1716}" type="sibTrans" cxnId="{D0A70661-0C4D-4291-90EA-796F4C86E72E}">
      <dgm:prSet/>
      <dgm:spPr/>
      <dgm:t>
        <a:bodyPr/>
        <a:lstStyle/>
        <a:p>
          <a:endParaRPr lang="en-US"/>
        </a:p>
      </dgm:t>
    </dgm:pt>
    <dgm:pt modelId="{3F027034-BAD5-45D8-99E8-0CDF746E544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External Champions</a:t>
          </a:r>
          <a:endParaRPr lang="en-US" dirty="0">
            <a:solidFill>
              <a:schemeClr val="tx1"/>
            </a:solidFill>
          </a:endParaRPr>
        </a:p>
      </dgm:t>
    </dgm:pt>
    <dgm:pt modelId="{4AE456D2-6C53-46F7-B875-01015D82C5F0}" type="parTrans" cxnId="{9BC32422-3AD9-4838-BA7A-07565CDCA1A5}">
      <dgm:prSet/>
      <dgm:spPr/>
      <dgm:t>
        <a:bodyPr/>
        <a:lstStyle/>
        <a:p>
          <a:endParaRPr lang="en-US"/>
        </a:p>
      </dgm:t>
    </dgm:pt>
    <dgm:pt modelId="{EC9DF3C0-CF3F-4861-915F-CB2BE610B9BE}" type="sibTrans" cxnId="{9BC32422-3AD9-4838-BA7A-07565CDCA1A5}">
      <dgm:prSet/>
      <dgm:spPr/>
      <dgm:t>
        <a:bodyPr/>
        <a:lstStyle/>
        <a:p>
          <a:endParaRPr lang="en-US"/>
        </a:p>
      </dgm:t>
    </dgm:pt>
    <dgm:pt modelId="{606EF290-8337-4E13-81B9-31BE41C1ACE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Internal Champions/ET</a:t>
          </a:r>
          <a:endParaRPr lang="en-US" dirty="0">
            <a:solidFill>
              <a:schemeClr val="tx1"/>
            </a:solidFill>
          </a:endParaRPr>
        </a:p>
      </dgm:t>
    </dgm:pt>
    <dgm:pt modelId="{B1474A76-AE0A-4E16-88E7-12DCE41D8DBE}" type="parTrans" cxnId="{26A4AE1D-FBC3-457E-BC8F-5555B27C3A0F}">
      <dgm:prSet/>
      <dgm:spPr/>
      <dgm:t>
        <a:bodyPr/>
        <a:lstStyle/>
        <a:p>
          <a:endParaRPr lang="en-US"/>
        </a:p>
      </dgm:t>
    </dgm:pt>
    <dgm:pt modelId="{B430D744-D464-4F77-817F-EC48C04918D8}" type="sibTrans" cxnId="{26A4AE1D-FBC3-457E-BC8F-5555B27C3A0F}">
      <dgm:prSet/>
      <dgm:spPr/>
      <dgm:t>
        <a:bodyPr/>
        <a:lstStyle/>
        <a:p>
          <a:endParaRPr lang="en-US"/>
        </a:p>
      </dgm:t>
    </dgm:pt>
    <dgm:pt modelId="{76B64274-450C-4D6E-9C7C-584D17A8CCC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Accreditation Assistant</a:t>
          </a:r>
          <a:endParaRPr lang="en-US" dirty="0">
            <a:solidFill>
              <a:schemeClr val="tx1"/>
            </a:solidFill>
          </a:endParaRPr>
        </a:p>
      </dgm:t>
    </dgm:pt>
    <dgm:pt modelId="{1DB82D59-7F3F-4E7F-B6D1-7D405B15DFDA}" type="parTrans" cxnId="{B7DEEFE3-E99F-46A5-9635-EEC836F7C01A}">
      <dgm:prSet/>
      <dgm:spPr/>
      <dgm:t>
        <a:bodyPr/>
        <a:lstStyle/>
        <a:p>
          <a:endParaRPr lang="en-US"/>
        </a:p>
      </dgm:t>
    </dgm:pt>
    <dgm:pt modelId="{80E64E09-409A-4C65-87EE-61AEA5AA0F53}" type="sibTrans" cxnId="{B7DEEFE3-E99F-46A5-9635-EEC836F7C01A}">
      <dgm:prSet/>
      <dgm:spPr/>
      <dgm:t>
        <a:bodyPr/>
        <a:lstStyle/>
        <a:p>
          <a:endParaRPr lang="en-US"/>
        </a:p>
      </dgm:t>
    </dgm:pt>
    <dgm:pt modelId="{8DB147DB-E263-465E-B3AD-5FD0DC67203F}" type="pres">
      <dgm:prSet presAssocID="{92D13B49-8DF5-4FB5-9D9D-58E93D2EC7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AA1A4B-B5A1-429D-B57B-7D16314E7079}" type="pres">
      <dgm:prSet presAssocID="{22D646B0-9FE7-42AF-8DDF-B0086B4C473C}" presName="hierRoot1" presStyleCnt="0">
        <dgm:presLayoutVars>
          <dgm:hierBranch val="init"/>
        </dgm:presLayoutVars>
      </dgm:prSet>
      <dgm:spPr/>
    </dgm:pt>
    <dgm:pt modelId="{C01C68C4-08F8-4F3B-AE96-B59430BE8907}" type="pres">
      <dgm:prSet presAssocID="{22D646B0-9FE7-42AF-8DDF-B0086B4C473C}" presName="rootComposite1" presStyleCnt="0"/>
      <dgm:spPr/>
    </dgm:pt>
    <dgm:pt modelId="{2949D10E-4994-458E-A751-6C4BCA61B0F7}" type="pres">
      <dgm:prSet presAssocID="{22D646B0-9FE7-42AF-8DDF-B0086B4C473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F6DE8-F52C-4320-8AE5-79F6A6A94B15}" type="pres">
      <dgm:prSet presAssocID="{22D646B0-9FE7-42AF-8DDF-B0086B4C47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2ECDADB-197D-484C-93F8-AE2C236374D8}" type="pres">
      <dgm:prSet presAssocID="{22D646B0-9FE7-42AF-8DDF-B0086B4C473C}" presName="hierChild2" presStyleCnt="0"/>
      <dgm:spPr/>
    </dgm:pt>
    <dgm:pt modelId="{4381211C-227D-4D7C-AE58-BEE43F0822E1}" type="pres">
      <dgm:prSet presAssocID="{F20F5232-6D75-4F5F-A72B-AAF3CA24AE9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76D0294-E9FE-42EA-AF50-A29EFB0801A2}" type="pres">
      <dgm:prSet presAssocID="{83073F88-3827-4B3A-BA49-78A0321B6E2B}" presName="hierRoot2" presStyleCnt="0">
        <dgm:presLayoutVars>
          <dgm:hierBranch val="init"/>
        </dgm:presLayoutVars>
      </dgm:prSet>
      <dgm:spPr/>
    </dgm:pt>
    <dgm:pt modelId="{13A60338-C9F9-4C62-8907-08C1A18EE1FE}" type="pres">
      <dgm:prSet presAssocID="{83073F88-3827-4B3A-BA49-78A0321B6E2B}" presName="rootComposite" presStyleCnt="0"/>
      <dgm:spPr/>
    </dgm:pt>
    <dgm:pt modelId="{01F2CAD9-0F2A-4C4A-BB03-C0D4A36C5676}" type="pres">
      <dgm:prSet presAssocID="{83073F88-3827-4B3A-BA49-78A0321B6E2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A9B31-DD4D-4AAE-A1CA-CC92E755BB99}" type="pres">
      <dgm:prSet presAssocID="{83073F88-3827-4B3A-BA49-78A0321B6E2B}" presName="rootConnector" presStyleLbl="node2" presStyleIdx="0" presStyleCnt="3"/>
      <dgm:spPr/>
      <dgm:t>
        <a:bodyPr/>
        <a:lstStyle/>
        <a:p>
          <a:endParaRPr lang="en-US"/>
        </a:p>
      </dgm:t>
    </dgm:pt>
    <dgm:pt modelId="{77613E23-0377-4DE1-8EFC-4B2890D33D00}" type="pres">
      <dgm:prSet presAssocID="{83073F88-3827-4B3A-BA49-78A0321B6E2B}" presName="hierChild4" presStyleCnt="0"/>
      <dgm:spPr/>
    </dgm:pt>
    <dgm:pt modelId="{C1DDDD7F-B651-4B60-9607-BE05B2065091}" type="pres">
      <dgm:prSet presAssocID="{1DB82D59-7F3F-4E7F-B6D1-7D405B15DFDA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7A807ED-0401-4911-89F0-52788167EB23}" type="pres">
      <dgm:prSet presAssocID="{76B64274-450C-4D6E-9C7C-584D17A8CCC4}" presName="hierRoot2" presStyleCnt="0">
        <dgm:presLayoutVars>
          <dgm:hierBranch val="init"/>
        </dgm:presLayoutVars>
      </dgm:prSet>
      <dgm:spPr/>
    </dgm:pt>
    <dgm:pt modelId="{0FAE01C4-5D1D-4E74-BC62-50B8BDBB6DD4}" type="pres">
      <dgm:prSet presAssocID="{76B64274-450C-4D6E-9C7C-584D17A8CCC4}" presName="rootComposite" presStyleCnt="0"/>
      <dgm:spPr/>
    </dgm:pt>
    <dgm:pt modelId="{99314071-BB54-45ED-A5CF-4F474CD0E50B}" type="pres">
      <dgm:prSet presAssocID="{76B64274-450C-4D6E-9C7C-584D17A8CCC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B0697-6E35-4780-97DC-8ED5A1A3DDBE}" type="pres">
      <dgm:prSet presAssocID="{76B64274-450C-4D6E-9C7C-584D17A8CCC4}" presName="rootConnector" presStyleLbl="node3" presStyleIdx="0" presStyleCnt="1"/>
      <dgm:spPr/>
      <dgm:t>
        <a:bodyPr/>
        <a:lstStyle/>
        <a:p>
          <a:endParaRPr lang="en-US"/>
        </a:p>
      </dgm:t>
    </dgm:pt>
    <dgm:pt modelId="{98769265-0903-4E98-A7AC-8994368622CD}" type="pres">
      <dgm:prSet presAssocID="{76B64274-450C-4D6E-9C7C-584D17A8CCC4}" presName="hierChild4" presStyleCnt="0"/>
      <dgm:spPr/>
    </dgm:pt>
    <dgm:pt modelId="{98D8CE6C-D85A-4B65-A699-BB9C4916EC41}" type="pres">
      <dgm:prSet presAssocID="{76B64274-450C-4D6E-9C7C-584D17A8CCC4}" presName="hierChild5" presStyleCnt="0"/>
      <dgm:spPr/>
    </dgm:pt>
    <dgm:pt modelId="{E86EB472-778D-4D0C-9A5D-05E02C1480BF}" type="pres">
      <dgm:prSet presAssocID="{83073F88-3827-4B3A-BA49-78A0321B6E2B}" presName="hierChild5" presStyleCnt="0"/>
      <dgm:spPr/>
    </dgm:pt>
    <dgm:pt modelId="{8647E1DE-38D7-466B-83D8-F26798057258}" type="pres">
      <dgm:prSet presAssocID="{4AE456D2-6C53-46F7-B875-01015D82C5F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2FF14A4-B7ED-4245-A6CB-5775A09DA4C7}" type="pres">
      <dgm:prSet presAssocID="{3F027034-BAD5-45D8-99E8-0CDF746E5442}" presName="hierRoot2" presStyleCnt="0">
        <dgm:presLayoutVars>
          <dgm:hierBranch val="init"/>
        </dgm:presLayoutVars>
      </dgm:prSet>
      <dgm:spPr/>
    </dgm:pt>
    <dgm:pt modelId="{4132BC58-0F95-4688-B429-88109D012A66}" type="pres">
      <dgm:prSet presAssocID="{3F027034-BAD5-45D8-99E8-0CDF746E5442}" presName="rootComposite" presStyleCnt="0"/>
      <dgm:spPr/>
    </dgm:pt>
    <dgm:pt modelId="{B55D2DC4-A0EE-41D7-AD0F-FBB38F478CCD}" type="pres">
      <dgm:prSet presAssocID="{3F027034-BAD5-45D8-99E8-0CDF746E544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C35873-7F73-4088-8F55-C04DFFD3A81C}" type="pres">
      <dgm:prSet presAssocID="{3F027034-BAD5-45D8-99E8-0CDF746E5442}" presName="rootConnector" presStyleLbl="node2" presStyleIdx="1" presStyleCnt="3"/>
      <dgm:spPr/>
      <dgm:t>
        <a:bodyPr/>
        <a:lstStyle/>
        <a:p>
          <a:endParaRPr lang="en-US"/>
        </a:p>
      </dgm:t>
    </dgm:pt>
    <dgm:pt modelId="{395752EA-DF87-4707-BBA3-59833C2C6E8A}" type="pres">
      <dgm:prSet presAssocID="{3F027034-BAD5-45D8-99E8-0CDF746E5442}" presName="hierChild4" presStyleCnt="0"/>
      <dgm:spPr/>
    </dgm:pt>
    <dgm:pt modelId="{E29BB484-6C26-4814-AD19-D0577ECF25EA}" type="pres">
      <dgm:prSet presAssocID="{3F027034-BAD5-45D8-99E8-0CDF746E5442}" presName="hierChild5" presStyleCnt="0"/>
      <dgm:spPr/>
    </dgm:pt>
    <dgm:pt modelId="{8C65ABC0-91C6-475D-8F72-BD6E1E9E7CEA}" type="pres">
      <dgm:prSet presAssocID="{B1474A76-AE0A-4E16-88E7-12DCE41D8DB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F933C36-44B2-47AB-8B65-9F5D12838D29}" type="pres">
      <dgm:prSet presAssocID="{606EF290-8337-4E13-81B9-31BE41C1ACEB}" presName="hierRoot2" presStyleCnt="0">
        <dgm:presLayoutVars>
          <dgm:hierBranch val="init"/>
        </dgm:presLayoutVars>
      </dgm:prSet>
      <dgm:spPr/>
    </dgm:pt>
    <dgm:pt modelId="{9969F840-957E-49BB-BFC6-7EDB953D7846}" type="pres">
      <dgm:prSet presAssocID="{606EF290-8337-4E13-81B9-31BE41C1ACEB}" presName="rootComposite" presStyleCnt="0"/>
      <dgm:spPr/>
    </dgm:pt>
    <dgm:pt modelId="{126BF4D8-0885-48F5-A7A5-D859DB6ADAE6}" type="pres">
      <dgm:prSet presAssocID="{606EF290-8337-4E13-81B9-31BE41C1AC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5C00B-EFB3-4E96-BF78-318D6090F01D}" type="pres">
      <dgm:prSet presAssocID="{606EF290-8337-4E13-81B9-31BE41C1ACEB}" presName="rootConnector" presStyleLbl="node2" presStyleIdx="2" presStyleCnt="3"/>
      <dgm:spPr/>
      <dgm:t>
        <a:bodyPr/>
        <a:lstStyle/>
        <a:p>
          <a:endParaRPr lang="en-US"/>
        </a:p>
      </dgm:t>
    </dgm:pt>
    <dgm:pt modelId="{D2CB314B-34C4-478B-80D7-122D40D0F0AD}" type="pres">
      <dgm:prSet presAssocID="{606EF290-8337-4E13-81B9-31BE41C1ACEB}" presName="hierChild4" presStyleCnt="0"/>
      <dgm:spPr/>
    </dgm:pt>
    <dgm:pt modelId="{4415E1BD-2972-46DD-9C18-2FBDD6BD9765}" type="pres">
      <dgm:prSet presAssocID="{606EF290-8337-4E13-81B9-31BE41C1ACEB}" presName="hierChild5" presStyleCnt="0"/>
      <dgm:spPr/>
    </dgm:pt>
    <dgm:pt modelId="{447BA6A8-9652-40A5-A1A3-3D535C4C691A}" type="pres">
      <dgm:prSet presAssocID="{22D646B0-9FE7-42AF-8DDF-B0086B4C473C}" presName="hierChild3" presStyleCnt="0"/>
      <dgm:spPr/>
    </dgm:pt>
  </dgm:ptLst>
  <dgm:cxnLst>
    <dgm:cxn modelId="{9A1BF738-74BB-4D49-95D6-1E9AB84D0F2A}" type="presOf" srcId="{F20F5232-6D75-4F5F-A72B-AAF3CA24AE93}" destId="{4381211C-227D-4D7C-AE58-BEE43F0822E1}" srcOrd="0" destOrd="0" presId="urn:microsoft.com/office/officeart/2005/8/layout/orgChart1"/>
    <dgm:cxn modelId="{FD705022-3BA8-4B48-8D76-FB4A1815CA36}" type="presOf" srcId="{76B64274-450C-4D6E-9C7C-584D17A8CCC4}" destId="{99314071-BB54-45ED-A5CF-4F474CD0E50B}" srcOrd="0" destOrd="0" presId="urn:microsoft.com/office/officeart/2005/8/layout/orgChart1"/>
    <dgm:cxn modelId="{F2A0A272-69A7-4424-B7C2-F1BF4B39EE20}" type="presOf" srcId="{92D13B49-8DF5-4FB5-9D9D-58E93D2EC73C}" destId="{8DB147DB-E263-465E-B3AD-5FD0DC67203F}" srcOrd="0" destOrd="0" presId="urn:microsoft.com/office/officeart/2005/8/layout/orgChart1"/>
    <dgm:cxn modelId="{E0CABDA5-9816-44C0-A47D-D2F3B53443F1}" type="presOf" srcId="{3F027034-BAD5-45D8-99E8-0CDF746E5442}" destId="{00C35873-7F73-4088-8F55-C04DFFD3A81C}" srcOrd="1" destOrd="0" presId="urn:microsoft.com/office/officeart/2005/8/layout/orgChart1"/>
    <dgm:cxn modelId="{CB1592E9-62C9-45A0-AFC9-4DF64AF110FE}" type="presOf" srcId="{606EF290-8337-4E13-81B9-31BE41C1ACEB}" destId="{A975C00B-EFB3-4E96-BF78-318D6090F01D}" srcOrd="1" destOrd="0" presId="urn:microsoft.com/office/officeart/2005/8/layout/orgChart1"/>
    <dgm:cxn modelId="{E2BD0841-DF2F-4740-A1A5-4AEC01A6D21E}" type="presOf" srcId="{B1474A76-AE0A-4E16-88E7-12DCE41D8DBE}" destId="{8C65ABC0-91C6-475D-8F72-BD6E1E9E7CEA}" srcOrd="0" destOrd="0" presId="urn:microsoft.com/office/officeart/2005/8/layout/orgChart1"/>
    <dgm:cxn modelId="{A9F6F96A-7BDC-41EA-9627-5E270C9467C8}" type="presOf" srcId="{83073F88-3827-4B3A-BA49-78A0321B6E2B}" destId="{43EA9B31-DD4D-4AAE-A1CA-CC92E755BB99}" srcOrd="1" destOrd="0" presId="urn:microsoft.com/office/officeart/2005/8/layout/orgChart1"/>
    <dgm:cxn modelId="{D0A70661-0C4D-4291-90EA-796F4C86E72E}" srcId="{22D646B0-9FE7-42AF-8DDF-B0086B4C473C}" destId="{83073F88-3827-4B3A-BA49-78A0321B6E2B}" srcOrd="0" destOrd="0" parTransId="{F20F5232-6D75-4F5F-A72B-AAF3CA24AE93}" sibTransId="{F3A0200E-9858-4318-BE0A-F1FC957E1716}"/>
    <dgm:cxn modelId="{D651D3D7-267E-4C1E-9F92-CBAC2D67C83C}" type="presOf" srcId="{22D646B0-9FE7-42AF-8DDF-B0086B4C473C}" destId="{2949D10E-4994-458E-A751-6C4BCA61B0F7}" srcOrd="0" destOrd="0" presId="urn:microsoft.com/office/officeart/2005/8/layout/orgChart1"/>
    <dgm:cxn modelId="{501B1F4C-CF82-451A-8ED1-FFFF87055FB6}" type="presOf" srcId="{22D646B0-9FE7-42AF-8DDF-B0086B4C473C}" destId="{9A2F6DE8-F52C-4320-8AE5-79F6A6A94B15}" srcOrd="1" destOrd="0" presId="urn:microsoft.com/office/officeart/2005/8/layout/orgChart1"/>
    <dgm:cxn modelId="{8B9C8E41-5CDA-420E-A3D2-F2298170A186}" srcId="{92D13B49-8DF5-4FB5-9D9D-58E93D2EC73C}" destId="{22D646B0-9FE7-42AF-8DDF-B0086B4C473C}" srcOrd="0" destOrd="0" parTransId="{967158D7-AA8A-4C3E-94EC-6544B22873AC}" sibTransId="{5A05EB7C-A3D0-476D-AF20-5EDA793EDDE0}"/>
    <dgm:cxn modelId="{6198BAFA-A358-4B39-80BC-71612E5A416D}" type="presOf" srcId="{606EF290-8337-4E13-81B9-31BE41C1ACEB}" destId="{126BF4D8-0885-48F5-A7A5-D859DB6ADAE6}" srcOrd="0" destOrd="0" presId="urn:microsoft.com/office/officeart/2005/8/layout/orgChart1"/>
    <dgm:cxn modelId="{1F57D364-BDFA-41BE-84DB-F338EBBB7446}" type="presOf" srcId="{1DB82D59-7F3F-4E7F-B6D1-7D405B15DFDA}" destId="{C1DDDD7F-B651-4B60-9607-BE05B2065091}" srcOrd="0" destOrd="0" presId="urn:microsoft.com/office/officeart/2005/8/layout/orgChart1"/>
    <dgm:cxn modelId="{3E0710E0-64D9-4479-87E3-EBBE5CED6495}" type="presOf" srcId="{4AE456D2-6C53-46F7-B875-01015D82C5F0}" destId="{8647E1DE-38D7-466B-83D8-F26798057258}" srcOrd="0" destOrd="0" presId="urn:microsoft.com/office/officeart/2005/8/layout/orgChart1"/>
    <dgm:cxn modelId="{B7DEEFE3-E99F-46A5-9635-EEC836F7C01A}" srcId="{83073F88-3827-4B3A-BA49-78A0321B6E2B}" destId="{76B64274-450C-4D6E-9C7C-584D17A8CCC4}" srcOrd="0" destOrd="0" parTransId="{1DB82D59-7F3F-4E7F-B6D1-7D405B15DFDA}" sibTransId="{80E64E09-409A-4C65-87EE-61AEA5AA0F53}"/>
    <dgm:cxn modelId="{4EFA7EE4-8C32-4A0C-8109-E55E75407458}" type="presOf" srcId="{76B64274-450C-4D6E-9C7C-584D17A8CCC4}" destId="{2F4B0697-6E35-4780-97DC-8ED5A1A3DDBE}" srcOrd="1" destOrd="0" presId="urn:microsoft.com/office/officeart/2005/8/layout/orgChart1"/>
    <dgm:cxn modelId="{9BC32422-3AD9-4838-BA7A-07565CDCA1A5}" srcId="{22D646B0-9FE7-42AF-8DDF-B0086B4C473C}" destId="{3F027034-BAD5-45D8-99E8-0CDF746E5442}" srcOrd="1" destOrd="0" parTransId="{4AE456D2-6C53-46F7-B875-01015D82C5F0}" sibTransId="{EC9DF3C0-CF3F-4861-915F-CB2BE610B9BE}"/>
    <dgm:cxn modelId="{812CD0D0-35DE-4B7C-9A40-12688C4CBC60}" type="presOf" srcId="{3F027034-BAD5-45D8-99E8-0CDF746E5442}" destId="{B55D2DC4-A0EE-41D7-AD0F-FBB38F478CCD}" srcOrd="0" destOrd="0" presId="urn:microsoft.com/office/officeart/2005/8/layout/orgChart1"/>
    <dgm:cxn modelId="{26A4AE1D-FBC3-457E-BC8F-5555B27C3A0F}" srcId="{22D646B0-9FE7-42AF-8DDF-B0086B4C473C}" destId="{606EF290-8337-4E13-81B9-31BE41C1ACEB}" srcOrd="2" destOrd="0" parTransId="{B1474A76-AE0A-4E16-88E7-12DCE41D8DBE}" sibTransId="{B430D744-D464-4F77-817F-EC48C04918D8}"/>
    <dgm:cxn modelId="{C8F2906A-2418-4781-ACA4-FA077D459E57}" type="presOf" srcId="{83073F88-3827-4B3A-BA49-78A0321B6E2B}" destId="{01F2CAD9-0F2A-4C4A-BB03-C0D4A36C5676}" srcOrd="0" destOrd="0" presId="urn:microsoft.com/office/officeart/2005/8/layout/orgChart1"/>
    <dgm:cxn modelId="{8204DC89-7E13-4408-B72B-2AE76A3B4069}" type="presParOf" srcId="{8DB147DB-E263-465E-B3AD-5FD0DC67203F}" destId="{3EAA1A4B-B5A1-429D-B57B-7D16314E7079}" srcOrd="0" destOrd="0" presId="urn:microsoft.com/office/officeart/2005/8/layout/orgChart1"/>
    <dgm:cxn modelId="{C8286114-73B1-4D8A-97EF-4F99AED8578F}" type="presParOf" srcId="{3EAA1A4B-B5A1-429D-B57B-7D16314E7079}" destId="{C01C68C4-08F8-4F3B-AE96-B59430BE8907}" srcOrd="0" destOrd="0" presId="urn:microsoft.com/office/officeart/2005/8/layout/orgChart1"/>
    <dgm:cxn modelId="{936F9B8B-CBC1-4101-BB79-C478CA5403BF}" type="presParOf" srcId="{C01C68C4-08F8-4F3B-AE96-B59430BE8907}" destId="{2949D10E-4994-458E-A751-6C4BCA61B0F7}" srcOrd="0" destOrd="0" presId="urn:microsoft.com/office/officeart/2005/8/layout/orgChart1"/>
    <dgm:cxn modelId="{B5B52410-C0D5-42E2-9339-08CE5C22C0E7}" type="presParOf" srcId="{C01C68C4-08F8-4F3B-AE96-B59430BE8907}" destId="{9A2F6DE8-F52C-4320-8AE5-79F6A6A94B15}" srcOrd="1" destOrd="0" presId="urn:microsoft.com/office/officeart/2005/8/layout/orgChart1"/>
    <dgm:cxn modelId="{5CA3DBDD-8965-444B-89A3-90C8EF085187}" type="presParOf" srcId="{3EAA1A4B-B5A1-429D-B57B-7D16314E7079}" destId="{F2ECDADB-197D-484C-93F8-AE2C236374D8}" srcOrd="1" destOrd="0" presId="urn:microsoft.com/office/officeart/2005/8/layout/orgChart1"/>
    <dgm:cxn modelId="{11DD0219-335A-4E7E-A42E-CD4251C1C13A}" type="presParOf" srcId="{F2ECDADB-197D-484C-93F8-AE2C236374D8}" destId="{4381211C-227D-4D7C-AE58-BEE43F0822E1}" srcOrd="0" destOrd="0" presId="urn:microsoft.com/office/officeart/2005/8/layout/orgChart1"/>
    <dgm:cxn modelId="{8A982E69-9330-4D3C-8087-81FBA1DEBED3}" type="presParOf" srcId="{F2ECDADB-197D-484C-93F8-AE2C236374D8}" destId="{276D0294-E9FE-42EA-AF50-A29EFB0801A2}" srcOrd="1" destOrd="0" presId="urn:microsoft.com/office/officeart/2005/8/layout/orgChart1"/>
    <dgm:cxn modelId="{3291143E-6412-4E5F-98D7-5237CAF8C8BE}" type="presParOf" srcId="{276D0294-E9FE-42EA-AF50-A29EFB0801A2}" destId="{13A60338-C9F9-4C62-8907-08C1A18EE1FE}" srcOrd="0" destOrd="0" presId="urn:microsoft.com/office/officeart/2005/8/layout/orgChart1"/>
    <dgm:cxn modelId="{063A53EF-61BC-4955-890F-303FFB8D76C8}" type="presParOf" srcId="{13A60338-C9F9-4C62-8907-08C1A18EE1FE}" destId="{01F2CAD9-0F2A-4C4A-BB03-C0D4A36C5676}" srcOrd="0" destOrd="0" presId="urn:microsoft.com/office/officeart/2005/8/layout/orgChart1"/>
    <dgm:cxn modelId="{FAEBBCF5-9873-439A-8931-DBA8C6F88035}" type="presParOf" srcId="{13A60338-C9F9-4C62-8907-08C1A18EE1FE}" destId="{43EA9B31-DD4D-4AAE-A1CA-CC92E755BB99}" srcOrd="1" destOrd="0" presId="urn:microsoft.com/office/officeart/2005/8/layout/orgChart1"/>
    <dgm:cxn modelId="{06C1560B-CDEB-474B-9394-5B8B9893E5CF}" type="presParOf" srcId="{276D0294-E9FE-42EA-AF50-A29EFB0801A2}" destId="{77613E23-0377-4DE1-8EFC-4B2890D33D00}" srcOrd="1" destOrd="0" presId="urn:microsoft.com/office/officeart/2005/8/layout/orgChart1"/>
    <dgm:cxn modelId="{0F0427D5-E9ED-4C57-8951-A435D489F2A2}" type="presParOf" srcId="{77613E23-0377-4DE1-8EFC-4B2890D33D00}" destId="{C1DDDD7F-B651-4B60-9607-BE05B2065091}" srcOrd="0" destOrd="0" presId="urn:microsoft.com/office/officeart/2005/8/layout/orgChart1"/>
    <dgm:cxn modelId="{A2264EAC-6B68-470B-AD98-8F8B0E1527F3}" type="presParOf" srcId="{77613E23-0377-4DE1-8EFC-4B2890D33D00}" destId="{17A807ED-0401-4911-89F0-52788167EB23}" srcOrd="1" destOrd="0" presId="urn:microsoft.com/office/officeart/2005/8/layout/orgChart1"/>
    <dgm:cxn modelId="{81C73011-B562-4B83-AF05-1EE76CCFBA52}" type="presParOf" srcId="{17A807ED-0401-4911-89F0-52788167EB23}" destId="{0FAE01C4-5D1D-4E74-BC62-50B8BDBB6DD4}" srcOrd="0" destOrd="0" presId="urn:microsoft.com/office/officeart/2005/8/layout/orgChart1"/>
    <dgm:cxn modelId="{499FD305-27EA-4859-866C-F2E662E10D07}" type="presParOf" srcId="{0FAE01C4-5D1D-4E74-BC62-50B8BDBB6DD4}" destId="{99314071-BB54-45ED-A5CF-4F474CD0E50B}" srcOrd="0" destOrd="0" presId="urn:microsoft.com/office/officeart/2005/8/layout/orgChart1"/>
    <dgm:cxn modelId="{0B1ED7C8-8C78-452B-A067-193882DE4740}" type="presParOf" srcId="{0FAE01C4-5D1D-4E74-BC62-50B8BDBB6DD4}" destId="{2F4B0697-6E35-4780-97DC-8ED5A1A3DDBE}" srcOrd="1" destOrd="0" presId="urn:microsoft.com/office/officeart/2005/8/layout/orgChart1"/>
    <dgm:cxn modelId="{4C5D44E0-2E7B-4E85-A183-CDD4B3C74EAF}" type="presParOf" srcId="{17A807ED-0401-4911-89F0-52788167EB23}" destId="{98769265-0903-4E98-A7AC-8994368622CD}" srcOrd="1" destOrd="0" presId="urn:microsoft.com/office/officeart/2005/8/layout/orgChart1"/>
    <dgm:cxn modelId="{3638FF52-ACA3-4E8F-AB4C-4D47CF4596C1}" type="presParOf" srcId="{17A807ED-0401-4911-89F0-52788167EB23}" destId="{98D8CE6C-D85A-4B65-A699-BB9C4916EC41}" srcOrd="2" destOrd="0" presId="urn:microsoft.com/office/officeart/2005/8/layout/orgChart1"/>
    <dgm:cxn modelId="{ED2C569D-9CA9-4C47-B64C-36E7BE3BCADF}" type="presParOf" srcId="{276D0294-E9FE-42EA-AF50-A29EFB0801A2}" destId="{E86EB472-778D-4D0C-9A5D-05E02C1480BF}" srcOrd="2" destOrd="0" presId="urn:microsoft.com/office/officeart/2005/8/layout/orgChart1"/>
    <dgm:cxn modelId="{8F6B3522-CC6B-47EB-A591-E6D4F2A895E6}" type="presParOf" srcId="{F2ECDADB-197D-484C-93F8-AE2C236374D8}" destId="{8647E1DE-38D7-466B-83D8-F26798057258}" srcOrd="2" destOrd="0" presId="urn:microsoft.com/office/officeart/2005/8/layout/orgChart1"/>
    <dgm:cxn modelId="{8CFBFCE8-913E-4798-980F-72EC97DC27E8}" type="presParOf" srcId="{F2ECDADB-197D-484C-93F8-AE2C236374D8}" destId="{B2FF14A4-B7ED-4245-A6CB-5775A09DA4C7}" srcOrd="3" destOrd="0" presId="urn:microsoft.com/office/officeart/2005/8/layout/orgChart1"/>
    <dgm:cxn modelId="{485A0FAE-B693-48F4-A183-F38DFA419A6F}" type="presParOf" srcId="{B2FF14A4-B7ED-4245-A6CB-5775A09DA4C7}" destId="{4132BC58-0F95-4688-B429-88109D012A66}" srcOrd="0" destOrd="0" presId="urn:microsoft.com/office/officeart/2005/8/layout/orgChart1"/>
    <dgm:cxn modelId="{7A4F0DC0-973B-434C-A372-BBEAC7113C4B}" type="presParOf" srcId="{4132BC58-0F95-4688-B429-88109D012A66}" destId="{B55D2DC4-A0EE-41D7-AD0F-FBB38F478CCD}" srcOrd="0" destOrd="0" presId="urn:microsoft.com/office/officeart/2005/8/layout/orgChart1"/>
    <dgm:cxn modelId="{FDDC51CA-E692-4C85-B002-8B38E6555605}" type="presParOf" srcId="{4132BC58-0F95-4688-B429-88109D012A66}" destId="{00C35873-7F73-4088-8F55-C04DFFD3A81C}" srcOrd="1" destOrd="0" presId="urn:microsoft.com/office/officeart/2005/8/layout/orgChart1"/>
    <dgm:cxn modelId="{589F2483-4457-4DDB-B240-947B1D784952}" type="presParOf" srcId="{B2FF14A4-B7ED-4245-A6CB-5775A09DA4C7}" destId="{395752EA-DF87-4707-BBA3-59833C2C6E8A}" srcOrd="1" destOrd="0" presId="urn:microsoft.com/office/officeart/2005/8/layout/orgChart1"/>
    <dgm:cxn modelId="{AA0951A2-58CD-4840-A440-145033615CBC}" type="presParOf" srcId="{B2FF14A4-B7ED-4245-A6CB-5775A09DA4C7}" destId="{E29BB484-6C26-4814-AD19-D0577ECF25EA}" srcOrd="2" destOrd="0" presId="urn:microsoft.com/office/officeart/2005/8/layout/orgChart1"/>
    <dgm:cxn modelId="{6C7E7458-D04C-4882-9202-3FA134684B8E}" type="presParOf" srcId="{F2ECDADB-197D-484C-93F8-AE2C236374D8}" destId="{8C65ABC0-91C6-475D-8F72-BD6E1E9E7CEA}" srcOrd="4" destOrd="0" presId="urn:microsoft.com/office/officeart/2005/8/layout/orgChart1"/>
    <dgm:cxn modelId="{D1313C26-B51E-4A1C-9FC9-EE02ABA5C553}" type="presParOf" srcId="{F2ECDADB-197D-484C-93F8-AE2C236374D8}" destId="{5F933C36-44B2-47AB-8B65-9F5D12838D29}" srcOrd="5" destOrd="0" presId="urn:microsoft.com/office/officeart/2005/8/layout/orgChart1"/>
    <dgm:cxn modelId="{75BB40EF-CB18-4DE3-B993-EA193C2E055E}" type="presParOf" srcId="{5F933C36-44B2-47AB-8B65-9F5D12838D29}" destId="{9969F840-957E-49BB-BFC6-7EDB953D7846}" srcOrd="0" destOrd="0" presId="urn:microsoft.com/office/officeart/2005/8/layout/orgChart1"/>
    <dgm:cxn modelId="{AE74B5BB-5EBA-47E1-BB51-BACDD7120828}" type="presParOf" srcId="{9969F840-957E-49BB-BFC6-7EDB953D7846}" destId="{126BF4D8-0885-48F5-A7A5-D859DB6ADAE6}" srcOrd="0" destOrd="0" presId="urn:microsoft.com/office/officeart/2005/8/layout/orgChart1"/>
    <dgm:cxn modelId="{A49623D3-3798-4B71-AE78-B3CBEB078658}" type="presParOf" srcId="{9969F840-957E-49BB-BFC6-7EDB953D7846}" destId="{A975C00B-EFB3-4E96-BF78-318D6090F01D}" srcOrd="1" destOrd="0" presId="urn:microsoft.com/office/officeart/2005/8/layout/orgChart1"/>
    <dgm:cxn modelId="{D0966E69-4D86-4439-AA91-E78E318D4D2F}" type="presParOf" srcId="{5F933C36-44B2-47AB-8B65-9F5D12838D29}" destId="{D2CB314B-34C4-478B-80D7-122D40D0F0AD}" srcOrd="1" destOrd="0" presId="urn:microsoft.com/office/officeart/2005/8/layout/orgChart1"/>
    <dgm:cxn modelId="{A9D6DCD3-C08B-45F7-A5AB-FF10933283D4}" type="presParOf" srcId="{5F933C36-44B2-47AB-8B65-9F5D12838D29}" destId="{4415E1BD-2972-46DD-9C18-2FBDD6BD9765}" srcOrd="2" destOrd="0" presId="urn:microsoft.com/office/officeart/2005/8/layout/orgChart1"/>
    <dgm:cxn modelId="{97B58353-B1F7-47E9-910A-6A3F0173280B}" type="presParOf" srcId="{3EAA1A4B-B5A1-429D-B57B-7D16314E7079}" destId="{447BA6A8-9652-40A5-A1A3-3D535C4C69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F0A161-047C-4F4A-A1FF-6BCD751C37F6}">
      <dsp:nvSpPr>
        <dsp:cNvPr id="0" name=""/>
        <dsp:cNvSpPr/>
      </dsp:nvSpPr>
      <dsp:spPr>
        <a:xfrm>
          <a:off x="4863287" y="2847006"/>
          <a:ext cx="222303" cy="1733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970"/>
              </a:lnTo>
              <a:lnTo>
                <a:pt x="222303" y="17339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55F8E-5404-4FFF-B3C7-86E01D2919D9}">
      <dsp:nvSpPr>
        <dsp:cNvPr id="0" name=""/>
        <dsp:cNvSpPr/>
      </dsp:nvSpPr>
      <dsp:spPr>
        <a:xfrm>
          <a:off x="4863287" y="2847006"/>
          <a:ext cx="222303" cy="681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731"/>
              </a:lnTo>
              <a:lnTo>
                <a:pt x="222303" y="6817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09421-26E1-42B2-9611-0537028F4FE5}">
      <dsp:nvSpPr>
        <dsp:cNvPr id="0" name=""/>
        <dsp:cNvSpPr/>
      </dsp:nvSpPr>
      <dsp:spPr>
        <a:xfrm>
          <a:off x="3662846" y="1794768"/>
          <a:ext cx="1793251" cy="311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12"/>
              </a:lnTo>
              <a:lnTo>
                <a:pt x="1793251" y="155612"/>
              </a:lnTo>
              <a:lnTo>
                <a:pt x="1793251" y="311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2C3AF-F957-41AB-BEE9-1C8586D16529}">
      <dsp:nvSpPr>
        <dsp:cNvPr id="0" name=""/>
        <dsp:cNvSpPr/>
      </dsp:nvSpPr>
      <dsp:spPr>
        <a:xfrm>
          <a:off x="3617126" y="1794768"/>
          <a:ext cx="91440" cy="3112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B8910-80CB-49CA-B92C-BF9439BAF599}">
      <dsp:nvSpPr>
        <dsp:cNvPr id="0" name=""/>
        <dsp:cNvSpPr/>
      </dsp:nvSpPr>
      <dsp:spPr>
        <a:xfrm>
          <a:off x="1869595" y="1794768"/>
          <a:ext cx="1793251" cy="311225"/>
        </a:xfrm>
        <a:custGeom>
          <a:avLst/>
          <a:gdLst/>
          <a:ahLst/>
          <a:cxnLst/>
          <a:rect l="0" t="0" r="0" b="0"/>
          <a:pathLst>
            <a:path>
              <a:moveTo>
                <a:pt x="1793251" y="0"/>
              </a:moveTo>
              <a:lnTo>
                <a:pt x="1793251" y="155612"/>
              </a:lnTo>
              <a:lnTo>
                <a:pt x="0" y="155612"/>
              </a:lnTo>
              <a:lnTo>
                <a:pt x="0" y="311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1211C-227D-4D7C-AE58-BEE43F0822E1}">
      <dsp:nvSpPr>
        <dsp:cNvPr id="0" name=""/>
        <dsp:cNvSpPr/>
      </dsp:nvSpPr>
      <dsp:spPr>
        <a:xfrm>
          <a:off x="3617126" y="742529"/>
          <a:ext cx="91440" cy="3112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2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9D10E-4994-458E-A751-6C4BCA61B0F7}">
      <dsp:nvSpPr>
        <dsp:cNvPr id="0" name=""/>
        <dsp:cNvSpPr/>
      </dsp:nvSpPr>
      <dsp:spPr>
        <a:xfrm>
          <a:off x="2921833" y="1516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Chief Health Officer</a:t>
          </a:r>
        </a:p>
      </dsp:txBody>
      <dsp:txXfrm>
        <a:off x="2921833" y="1516"/>
        <a:ext cx="1482025" cy="741012"/>
      </dsp:txXfrm>
    </dsp:sp>
    <dsp:sp modelId="{01F2CAD9-0F2A-4C4A-BB03-C0D4A36C5676}">
      <dsp:nvSpPr>
        <dsp:cNvPr id="0" name=""/>
        <dsp:cNvSpPr/>
      </dsp:nvSpPr>
      <dsp:spPr>
        <a:xfrm>
          <a:off x="2921833" y="1053755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Accreditation Manager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921833" y="1053755"/>
        <a:ext cx="1482025" cy="741012"/>
      </dsp:txXfrm>
    </dsp:sp>
    <dsp:sp modelId="{04395404-7FB1-4A0D-A518-C50ADAA89F06}">
      <dsp:nvSpPr>
        <dsp:cNvPr id="0" name=""/>
        <dsp:cNvSpPr/>
      </dsp:nvSpPr>
      <dsp:spPr>
        <a:xfrm>
          <a:off x="1128582" y="2105993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External Champions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128582" y="2105993"/>
        <a:ext cx="1482025" cy="741012"/>
      </dsp:txXfrm>
    </dsp:sp>
    <dsp:sp modelId="{D497E265-41CF-4BC6-B61B-15AA16BE615D}">
      <dsp:nvSpPr>
        <dsp:cNvPr id="0" name=""/>
        <dsp:cNvSpPr/>
      </dsp:nvSpPr>
      <dsp:spPr>
        <a:xfrm>
          <a:off x="2921833" y="2105993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Internal Staff Champions/ET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921833" y="2105993"/>
        <a:ext cx="1482025" cy="741012"/>
      </dsp:txXfrm>
    </dsp:sp>
    <dsp:sp modelId="{C2408963-AA39-4902-A564-16118C0CCEE7}">
      <dsp:nvSpPr>
        <dsp:cNvPr id="0" name=""/>
        <dsp:cNvSpPr/>
      </dsp:nvSpPr>
      <dsp:spPr>
        <a:xfrm>
          <a:off x="4715085" y="2105993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Accreditation Unit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715085" y="2105993"/>
        <a:ext cx="1482025" cy="741012"/>
      </dsp:txXfrm>
    </dsp:sp>
    <dsp:sp modelId="{AE612EAF-799F-4521-8FBB-869C7FD30EDC}">
      <dsp:nvSpPr>
        <dsp:cNvPr id="0" name=""/>
        <dsp:cNvSpPr/>
      </dsp:nvSpPr>
      <dsp:spPr>
        <a:xfrm>
          <a:off x="5085591" y="3158231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QI Coordinator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085591" y="3158231"/>
        <a:ext cx="1482025" cy="741012"/>
      </dsp:txXfrm>
    </dsp:sp>
    <dsp:sp modelId="{0BF63BB0-7243-496C-8012-4AC38504785E}">
      <dsp:nvSpPr>
        <dsp:cNvPr id="0" name=""/>
        <dsp:cNvSpPr/>
      </dsp:nvSpPr>
      <dsp:spPr>
        <a:xfrm>
          <a:off x="5085591" y="4210470"/>
          <a:ext cx="1482025" cy="74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Accreditation Assistant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085591" y="4210470"/>
        <a:ext cx="1482025" cy="7410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65ABC0-91C6-475D-8F72-BD6E1E9E7CEA}">
      <dsp:nvSpPr>
        <dsp:cNvPr id="0" name=""/>
        <dsp:cNvSpPr/>
      </dsp:nvSpPr>
      <dsp:spPr>
        <a:xfrm>
          <a:off x="3581400" y="892990"/>
          <a:ext cx="2160928" cy="375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18"/>
              </a:lnTo>
              <a:lnTo>
                <a:pt x="2160928" y="187518"/>
              </a:lnTo>
              <a:lnTo>
                <a:pt x="2160928" y="375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7E1DE-38D7-466B-83D8-F26798057258}">
      <dsp:nvSpPr>
        <dsp:cNvPr id="0" name=""/>
        <dsp:cNvSpPr/>
      </dsp:nvSpPr>
      <dsp:spPr>
        <a:xfrm>
          <a:off x="3535680" y="892990"/>
          <a:ext cx="91440" cy="375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DDD7F-B651-4B60-9607-BE05B2065091}">
      <dsp:nvSpPr>
        <dsp:cNvPr id="0" name=""/>
        <dsp:cNvSpPr/>
      </dsp:nvSpPr>
      <dsp:spPr>
        <a:xfrm>
          <a:off x="706115" y="2160973"/>
          <a:ext cx="267883" cy="82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1509"/>
              </a:lnTo>
              <a:lnTo>
                <a:pt x="267883" y="8215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1211C-227D-4D7C-AE58-BEE43F0822E1}">
      <dsp:nvSpPr>
        <dsp:cNvPr id="0" name=""/>
        <dsp:cNvSpPr/>
      </dsp:nvSpPr>
      <dsp:spPr>
        <a:xfrm>
          <a:off x="1420471" y="892990"/>
          <a:ext cx="2160928" cy="375037"/>
        </a:xfrm>
        <a:custGeom>
          <a:avLst/>
          <a:gdLst/>
          <a:ahLst/>
          <a:cxnLst/>
          <a:rect l="0" t="0" r="0" b="0"/>
          <a:pathLst>
            <a:path>
              <a:moveTo>
                <a:pt x="2160928" y="0"/>
              </a:moveTo>
              <a:lnTo>
                <a:pt x="2160928" y="187518"/>
              </a:lnTo>
              <a:lnTo>
                <a:pt x="0" y="187518"/>
              </a:lnTo>
              <a:lnTo>
                <a:pt x="0" y="3750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9D10E-4994-458E-A751-6C4BCA61B0F7}">
      <dsp:nvSpPr>
        <dsp:cNvPr id="0" name=""/>
        <dsp:cNvSpPr/>
      </dsp:nvSpPr>
      <dsp:spPr>
        <a:xfrm>
          <a:off x="2688454" y="45"/>
          <a:ext cx="1785890" cy="89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rPr>
            <a:t>Chief Health Officer</a:t>
          </a:r>
        </a:p>
      </dsp:txBody>
      <dsp:txXfrm>
        <a:off x="2688454" y="45"/>
        <a:ext cx="1785890" cy="892945"/>
      </dsp:txXfrm>
    </dsp:sp>
    <dsp:sp modelId="{01F2CAD9-0F2A-4C4A-BB03-C0D4A36C5676}">
      <dsp:nvSpPr>
        <dsp:cNvPr id="0" name=""/>
        <dsp:cNvSpPr/>
      </dsp:nvSpPr>
      <dsp:spPr>
        <a:xfrm>
          <a:off x="527526" y="1268027"/>
          <a:ext cx="1785890" cy="89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Accreditation Manager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7526" y="1268027"/>
        <a:ext cx="1785890" cy="892945"/>
      </dsp:txXfrm>
    </dsp:sp>
    <dsp:sp modelId="{99314071-BB54-45ED-A5CF-4F474CD0E50B}">
      <dsp:nvSpPr>
        <dsp:cNvPr id="0" name=""/>
        <dsp:cNvSpPr/>
      </dsp:nvSpPr>
      <dsp:spPr>
        <a:xfrm>
          <a:off x="973999" y="2536010"/>
          <a:ext cx="1785890" cy="89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Accreditation Assistant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973999" y="2536010"/>
        <a:ext cx="1785890" cy="892945"/>
      </dsp:txXfrm>
    </dsp:sp>
    <dsp:sp modelId="{B55D2DC4-A0EE-41D7-AD0F-FBB38F478CCD}">
      <dsp:nvSpPr>
        <dsp:cNvPr id="0" name=""/>
        <dsp:cNvSpPr/>
      </dsp:nvSpPr>
      <dsp:spPr>
        <a:xfrm>
          <a:off x="2688454" y="1268027"/>
          <a:ext cx="1785890" cy="89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External Champions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88454" y="1268027"/>
        <a:ext cx="1785890" cy="892945"/>
      </dsp:txXfrm>
    </dsp:sp>
    <dsp:sp modelId="{126BF4D8-0885-48F5-A7A5-D859DB6ADAE6}">
      <dsp:nvSpPr>
        <dsp:cNvPr id="0" name=""/>
        <dsp:cNvSpPr/>
      </dsp:nvSpPr>
      <dsp:spPr>
        <a:xfrm>
          <a:off x="4849382" y="1268027"/>
          <a:ext cx="1785890" cy="8929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Internal Champions/ET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49382" y="1268027"/>
        <a:ext cx="1785890" cy="892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15AC5-EE1C-48B7-A1B3-197F2EFD4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B7A03-671F-46D8-8B95-50DBF1576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B7D99-B57A-489D-A4FB-615BF8DCF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F4712CA0-D9C3-4106-B770-6C138D2CF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D6B54-C1F1-4412-8DF9-2ECF99AE6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38FE7-0E89-462A-9392-6D5CBD30E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75492-11CD-4C62-99A2-4C80CED31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458E-5A2F-4A8E-8E41-23C3E81C7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C75B0-7849-4F4F-A43A-64BC1988F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BA5A3-CB36-4A76-8514-54B7C387C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1CBBD-14A9-483A-A221-C5077ED77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6AED0-6388-46F3-93AC-6CBF354B1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66E1667-A8DF-44B4-9CCC-FF63A9467A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SNHD Accreditation Organizational Chart 1</a:t>
            </a:r>
            <a:endParaRPr lang="en-US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62000" y="1371600"/>
          <a:ext cx="7696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ssionQuestion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version="1.0"?&gt;&lt;AllQuestions /&gt;</a:t>
            </a:r>
            <a:endParaRPr lang="en-US"/>
          </a:p>
        </p:txBody>
      </p:sp>
      <p:sp>
        <p:nvSpPr>
          <p:cNvPr id="5" name="SessionAnswerData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version="1.0"?&gt;&lt;AllAnswers /&gt;</a:t>
            </a:r>
            <a:endParaRPr lang="en-US"/>
          </a:p>
        </p:txBody>
      </p:sp>
      <p:sp>
        <p:nvSpPr>
          <p:cNvPr id="6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version="1.0"?&gt;&lt;AllResponses /&gt;</a:t>
            </a:r>
            <a:endParaRPr lang="en-US"/>
          </a:p>
        </p:txBody>
      </p:sp>
      <p:sp>
        <p:nvSpPr>
          <p:cNvPr id="8" name="SessionPresentationSettings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&lt;?xml version="1.0"?&gt;&lt;Settings&gt;&lt;answerBulletFormat&gt;Numeric&lt;/answerBulletFormat&gt;&lt;answerNowAutoInsert&gt;No&lt;/answerNowAutoInsert&gt;&lt;answerNowStyle&gt;Explosion&lt;/answerNowStyle&gt;&lt;answerNowText&gt;Answer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gridOpacity&gt;50%&lt;/gridOpacity&gt;&lt;gridTextStyle&gt;Keypad #&lt;/gridTextStyle&gt;&lt;inputSource&gt;Response Devices&lt;/inputSource&gt;&lt;multipleResponseDivisor&gt;#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Received&lt;/responseCounterDisplayValue&gt;&lt;insertObjectUsingColor&gt;Red&lt;/insertObjectUsingColor&gt;&lt;showResults&gt;Yes&lt;/showResults&gt;&lt;teamColors&gt;Use PowerPoint Color Scheme&lt;/teamColors&gt;&lt;teamIdentificationType&gt;None&lt;/teamIdentificationType&gt;&lt;teamScoringType&gt;Voting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All Slides&lt;/showControlBar&gt;&lt;defaultCorrectPointValue&gt;0&lt;/defaultCorrectPointValue&gt;&lt;defaultIncorrectPointValue&gt;0&lt;/defaultIncorrectPointValue&gt;&lt;chartColor1&gt;187,224,227&lt;/chartColor1&gt;&lt;chartColor2&gt;51,51,153&lt;/chartColor2&gt;&lt;chartColor3&gt;0,153,153&lt;/chartColor3&gt;&lt;chartColor4&gt;153,204,0&lt;/chartColor4&gt;&lt;chartColor5&gt;128,128,128&lt;/chartColor5&gt;&lt;chartColor6&gt;0,0,0&lt;/chartColor6&gt;&lt;chartColor7&gt;0,102,204&lt;/chartColor7&gt;&lt;chartColor8&gt;204,204,255&lt;/chartColor8&gt;&lt;chartColor9&gt;255,0,0&lt;/chartColor9&gt;&lt;chartColor10&gt;255,255,0&lt;/chartColor10&gt;&lt;teamColor1&gt;187,224,227&lt;/teamColor1&gt;&lt;teamColor2&gt;51,51,153&lt;/teamColor2&gt;&lt;teamColor3&gt;0,153,153&lt;/teamColor3&gt;&lt;teamColor4&gt;153,204,0&lt;/teamColor4&gt;&lt;teamColor5&gt;128,128,128&lt;/teamColor5&gt;&lt;teamColor6&gt;0,0,0&lt;/teamColor6&gt;&lt;teamColor7&gt;0,102,204&lt;/teamColor7&gt;&lt;teamColor8&gt;204,204,255&lt;/teamColor8&gt;&lt;teamColor9&gt;255,0,0&lt;/teamColor9&gt;&lt;teamColor10&gt;255,255,0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True&lt;/isGridColorKnownColor&gt;&lt;gridColorName&gt;Yellow&lt;/gridColorName&gt;&lt;/Settings&gt;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SNHD Accreditation Organizational Chart 2</a:t>
            </a:r>
            <a:endParaRPr lang="en-US" sz="2800" dirty="0"/>
          </a:p>
        </p:txBody>
      </p:sp>
      <p:graphicFrame>
        <p:nvGraphicFramePr>
          <p:cNvPr id="4" name="SmartArt Placeholder 3"/>
          <p:cNvGraphicFramePr>
            <a:graphicFrameLocks noGrp="1"/>
          </p:cNvGraphicFramePr>
          <p:nvPr>
            <p:ph type="dgm" idx="1"/>
          </p:nvPr>
        </p:nvGraphicFramePr>
        <p:xfrm>
          <a:off x="1066800" y="1828800"/>
          <a:ext cx="7162800" cy="342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ight-hanging organization char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Right-hanging organization chart</Template>
  <TotalTime>89</TotalTime>
  <Words>377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Right-hanging organization chart</vt:lpstr>
      <vt:lpstr>SNHD Accreditation Organizational Chart 1</vt:lpstr>
      <vt:lpstr>SNHD Accreditation Organizational Chart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Title</dc:title>
  <dc:creator>osti</dc:creator>
  <cp:lastModifiedBy>emonteiro</cp:lastModifiedBy>
  <cp:revision>6</cp:revision>
  <dcterms:created xsi:type="dcterms:W3CDTF">2012-02-08T23:28:55Z</dcterms:created>
  <dcterms:modified xsi:type="dcterms:W3CDTF">2012-06-07T19:22:13Z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TC062561721033</vt:lpwstr>
  </property>
  <property fmtid="{D5CDD505-2E9C-101B-9397-08002B2CF9AE}" pid="3" name="PresentationID">
    <vt:lpwstr>48338bb11b064825a7eadfea04f8ab9f</vt:lpwstr>
  </property>
</Properties>
</file>